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notesSlides/notesSlide1.xml" ContentType="application/vnd.openxmlformats-officedocument.presentationml.notesSlide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notesSlides/notesSlide2.xml" ContentType="application/vnd.openxmlformats-officedocument.presentationml.notesSlide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notesSlides/notesSlide3.xml" ContentType="application/vnd.openxmlformats-officedocument.presentationml.notesSlide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notesSlides/notesSlide4.xml" ContentType="application/vnd.openxmlformats-officedocument.presentationml.notesSlide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notesSlides/notesSlide5.xml" ContentType="application/vnd.openxmlformats-officedocument.presentationml.notesSlide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notesSlides/notesSlide6.xml" ContentType="application/vnd.openxmlformats-officedocument.presentationml.notesSlide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notesSlides/notesSlide7.xml" ContentType="application/vnd.openxmlformats-officedocument.presentationml.notesSlide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notesSlides/notesSlide8.xml" ContentType="application/vnd.openxmlformats-officedocument.presentationml.notesSlide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notesSlides/notesSlide9.xml" ContentType="application/vnd.openxmlformats-officedocument.presentationml.notesSlide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notesSlides/notesSlide10.xml" ContentType="application/vnd.openxmlformats-officedocument.presentationml.notesSlide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notesSlides/notesSlide11.xml" ContentType="application/vnd.openxmlformats-officedocument.presentationml.notesSlide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notesSlides/notesSlide12.xml" ContentType="application/vnd.openxmlformats-officedocument.presentationml.notesSlide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notesSlides/notesSlide13.xml" ContentType="application/vnd.openxmlformats-officedocument.presentationml.notesSlide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notesSlides/notesSlide14.xml" ContentType="application/vnd.openxmlformats-officedocument.presentationml.notesSlide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notesSlides/notesSlide15.xml" ContentType="application/vnd.openxmlformats-officedocument.presentationml.notesSlide+xml"/>
  <Override PartName="/ppt/tags/tag154.xml" ContentType="application/vnd.openxmlformats-officedocument.presentationml.tags+xml"/>
  <Override PartName="/ppt/notesSlides/notesSlide16.xml" ContentType="application/vnd.openxmlformats-officedocument.presentationml.notesSlide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notesSlides/notesSlide17.xml" ContentType="application/vnd.openxmlformats-officedocument.presentationml.notesSlide+xml"/>
  <Override PartName="/ppt/tags/tag157.xml" ContentType="application/vnd.openxmlformats-officedocument.presentationml.tags+xml"/>
  <Override PartName="/ppt/notesSlides/notesSlide18.xml" ContentType="application/vnd.openxmlformats-officedocument.presentationml.notesSlide+xml"/>
  <Override PartName="/ppt/tags/tag158.xml" ContentType="application/vnd.openxmlformats-officedocument.presentationml.tags+xml"/>
  <Override PartName="/ppt/notesSlides/notesSlide19.xml" ContentType="application/vnd.openxmlformats-officedocument.presentationml.notesSlide+xml"/>
  <Override PartName="/ppt/tags/tag159.xml" ContentType="application/vnd.openxmlformats-officedocument.presentationml.tags+xml"/>
  <Override PartName="/ppt/notesSlides/notesSlide20.xml" ContentType="application/vnd.openxmlformats-officedocument.presentationml.notesSlide+xml"/>
  <Override PartName="/ppt/tags/tag160.xml" ContentType="application/vnd.openxmlformats-officedocument.presentationml.tags+xml"/>
  <Override PartName="/ppt/notesSlides/notesSlide21.xml" ContentType="application/vnd.openxmlformats-officedocument.presentationml.notesSlide+xml"/>
  <Override PartName="/ppt/tags/tag161.xml" ContentType="application/vnd.openxmlformats-officedocument.presentationml.tags+xml"/>
  <Override PartName="/ppt/notesSlides/notesSlide22.xml" ContentType="application/vnd.openxmlformats-officedocument.presentationml.notesSlide+xml"/>
  <Override PartName="/ppt/tags/tag162.xml" ContentType="application/vnd.openxmlformats-officedocument.presentationml.tags+xml"/>
  <Override PartName="/ppt/notesSlides/notesSlide23.xml" ContentType="application/vnd.openxmlformats-officedocument.presentationml.notesSlide+xml"/>
  <Override PartName="/ppt/tags/tag163.xml" ContentType="application/vnd.openxmlformats-officedocument.presentationml.tags+xml"/>
  <Override PartName="/ppt/notesSlides/notesSlide24.xml" ContentType="application/vnd.openxmlformats-officedocument.presentationml.notesSlide+xml"/>
  <Override PartName="/ppt/tags/tag164.xml" ContentType="application/vnd.openxmlformats-officedocument.presentationml.tags+xml"/>
  <Override PartName="/ppt/notesSlides/notesSlide25.xml" ContentType="application/vnd.openxmlformats-officedocument.presentationml.notesSlide+xml"/>
  <Override PartName="/ppt/tags/tag165.xml" ContentType="application/vnd.openxmlformats-officedocument.presentationml.tags+xml"/>
  <Override PartName="/ppt/notesSlides/notesSlide26.xml" ContentType="application/vnd.openxmlformats-officedocument.presentationml.notesSlide+xml"/>
  <Override PartName="/ppt/tags/tag166.xml" ContentType="application/vnd.openxmlformats-officedocument.presentationml.tags+xml"/>
  <Override PartName="/ppt/notesSlides/notesSlide27.xml" ContentType="application/vnd.openxmlformats-officedocument.presentationml.notesSlide+xml"/>
  <Override PartName="/ppt/tags/tag167.xml" ContentType="application/vnd.openxmlformats-officedocument.presentationml.tags+xml"/>
  <Override PartName="/ppt/notesSlides/notesSlide28.xml" ContentType="application/vnd.openxmlformats-officedocument.presentationml.notesSlide+xml"/>
  <Override PartName="/ppt/tags/tag168.xml" ContentType="application/vnd.openxmlformats-officedocument.presentationml.tags+xml"/>
  <Override PartName="/ppt/notesSlides/notesSlide29.xml" ContentType="application/vnd.openxmlformats-officedocument.presentationml.notesSlide+xml"/>
  <Override PartName="/ppt/tags/tag169.xml" ContentType="application/vnd.openxmlformats-officedocument.presentationml.tags+xml"/>
  <Override PartName="/ppt/notesSlides/notesSlide30.xml" ContentType="application/vnd.openxmlformats-officedocument.presentationml.notesSlide+xml"/>
  <Override PartName="/ppt/tags/tag170.xml" ContentType="application/vnd.openxmlformats-officedocument.presentationml.tags+xml"/>
  <Override PartName="/ppt/notesSlides/notesSlide31.xml" ContentType="application/vnd.openxmlformats-officedocument.presentationml.notesSlide+xml"/>
  <Override PartName="/ppt/tags/tag171.xml" ContentType="application/vnd.openxmlformats-officedocument.presentationml.tags+xml"/>
  <Override PartName="/ppt/notesSlides/notesSlide32.xml" ContentType="application/vnd.openxmlformats-officedocument.presentationml.notesSlide+xml"/>
  <Override PartName="/ppt/tags/tag172.xml" ContentType="application/vnd.openxmlformats-officedocument.presentationml.tags+xml"/>
  <Override PartName="/ppt/notesSlides/notesSlide33.xml" ContentType="application/vnd.openxmlformats-officedocument.presentationml.notesSlide+xml"/>
  <Override PartName="/ppt/tags/tag173.xml" ContentType="application/vnd.openxmlformats-officedocument.presentationml.tags+xml"/>
  <Override PartName="/ppt/notesSlides/notesSlide34.xml" ContentType="application/vnd.openxmlformats-officedocument.presentationml.notesSlide+xml"/>
  <Override PartName="/ppt/tags/tag174.xml" ContentType="application/vnd.openxmlformats-officedocument.presentationml.tags+xml"/>
  <Override PartName="/ppt/notesSlides/notesSlide35.xml" ContentType="application/vnd.openxmlformats-officedocument.presentationml.notesSlide+xml"/>
  <Override PartName="/ppt/tags/tag175.xml" ContentType="application/vnd.openxmlformats-officedocument.presentationml.tags+xml"/>
  <Override PartName="/ppt/notesSlides/notesSlide36.xml" ContentType="application/vnd.openxmlformats-officedocument.presentationml.notesSlide+xml"/>
  <Override PartName="/ppt/tags/tag176.xml" ContentType="application/vnd.openxmlformats-officedocument.presentationml.tags+xml"/>
  <Override PartName="/ppt/notesSlides/notesSlide37.xml" ContentType="application/vnd.openxmlformats-officedocument.presentationml.notesSlide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notesSlides/notesSlide38.xml" ContentType="application/vnd.openxmlformats-officedocument.presentationml.notesSlide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notesSlides/notesSlide39.xml" ContentType="application/vnd.openxmlformats-officedocument.presentationml.notesSlide+xml"/>
  <Override PartName="/ppt/tags/tag193.xml" ContentType="application/vnd.openxmlformats-officedocument.presentationml.tags+xml"/>
  <Override PartName="/ppt/notesSlides/notesSlide40.xml" ContentType="application/vnd.openxmlformats-officedocument.presentationml.notesSlide+xml"/>
  <Override PartName="/ppt/tags/tag194.xml" ContentType="application/vnd.openxmlformats-officedocument.presentationml.tags+xml"/>
  <Override PartName="/ppt/notesSlides/notesSlide41.xml" ContentType="application/vnd.openxmlformats-officedocument.presentationml.notesSlide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notesSlides/notesSlide42.xml" ContentType="application/vnd.openxmlformats-officedocument.presentationml.notesSlide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60" r:id="rId2"/>
  </p:sldMasterIdLst>
  <p:notesMasterIdLst>
    <p:notesMasterId r:id="rId46"/>
  </p:notesMasterIdLst>
  <p:handoutMasterIdLst>
    <p:handoutMasterId r:id="rId47"/>
  </p:handoutMasterIdLst>
  <p:sldIdLst>
    <p:sldId id="1199" r:id="rId3"/>
    <p:sldId id="1158" r:id="rId4"/>
    <p:sldId id="1258" r:id="rId5"/>
    <p:sldId id="1283" r:id="rId6"/>
    <p:sldId id="1310" r:id="rId7"/>
    <p:sldId id="1244" r:id="rId8"/>
    <p:sldId id="1245" r:id="rId9"/>
    <p:sldId id="1282" r:id="rId10"/>
    <p:sldId id="1285" r:id="rId11"/>
    <p:sldId id="1247" r:id="rId12"/>
    <p:sldId id="1311" r:id="rId13"/>
    <p:sldId id="1312" r:id="rId14"/>
    <p:sldId id="1242" r:id="rId15"/>
    <p:sldId id="1259" r:id="rId16"/>
    <p:sldId id="1284" r:id="rId17"/>
    <p:sldId id="1274" r:id="rId18"/>
    <p:sldId id="1317" r:id="rId19"/>
    <p:sldId id="1290" r:id="rId20"/>
    <p:sldId id="1275" r:id="rId21"/>
    <p:sldId id="1289" r:id="rId22"/>
    <p:sldId id="1292" r:id="rId23"/>
    <p:sldId id="1293" r:id="rId24"/>
    <p:sldId id="1294" r:id="rId25"/>
    <p:sldId id="1296" r:id="rId26"/>
    <p:sldId id="1297" r:id="rId27"/>
    <p:sldId id="1298" r:id="rId28"/>
    <p:sldId id="1300" r:id="rId29"/>
    <p:sldId id="1291" r:id="rId30"/>
    <p:sldId id="1277" r:id="rId31"/>
    <p:sldId id="1276" r:id="rId32"/>
    <p:sldId id="1304" r:id="rId33"/>
    <p:sldId id="1305" r:id="rId34"/>
    <p:sldId id="1306" r:id="rId35"/>
    <p:sldId id="1307" r:id="rId36"/>
    <p:sldId id="1308" r:id="rId37"/>
    <p:sldId id="1318" r:id="rId38"/>
    <p:sldId id="1281" r:id="rId39"/>
    <p:sldId id="1251" r:id="rId40"/>
    <p:sldId id="1253" r:id="rId41"/>
    <p:sldId id="1252" r:id="rId42"/>
    <p:sldId id="1248" r:id="rId43"/>
    <p:sldId id="1257" r:id="rId44"/>
    <p:sldId id="1120" r:id="rId45"/>
  </p:sldIdLst>
  <p:sldSz cx="12192000" cy="6858000"/>
  <p:notesSz cx="6858000" cy="9144000"/>
  <p:embeddedFontLst>
    <p:embeddedFont>
      <p:font typeface="锦绣宋体" panose="02010600030101010101" charset="-122"/>
      <p:regular r:id="rId48"/>
    </p:embeddedFont>
    <p:embeddedFont>
      <p:font typeface="等线" panose="02010600030101010101" pitchFamily="2" charset="-122"/>
      <p:regular r:id="rId49"/>
      <p:bold r:id="rId50"/>
    </p:embeddedFont>
    <p:embeddedFont>
      <p:font typeface="微软雅黑" panose="020B0503020204020204" pitchFamily="34" charset="-122"/>
      <p:regular r:id="rId51"/>
      <p:bold r:id="rId52"/>
    </p:embeddedFont>
  </p:embeddedFontLst>
  <p:custDataLst>
    <p:tags r:id="rId5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作者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E419C"/>
    <a:srgbClr val="10439D"/>
    <a:srgbClr val="491F68"/>
    <a:srgbClr val="4D7EC2"/>
    <a:srgbClr val="F0F0F0"/>
    <a:srgbClr val="E0E0E0"/>
    <a:srgbClr val="DEEBF7"/>
    <a:srgbClr val="90BCEA"/>
    <a:srgbClr val="20438A"/>
    <a:srgbClr val="1E42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15" autoAdjust="0"/>
    <p:restoredTop sz="94660"/>
  </p:normalViewPr>
  <p:slideViewPr>
    <p:cSldViewPr snapToGrid="0">
      <p:cViewPr varScale="1">
        <p:scale>
          <a:sx n="73" d="100"/>
          <a:sy n="73" d="100"/>
        </p:scale>
        <p:origin x="77" y="3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handoutMaster" Target="handoutMasters/handoutMaster1.xml"/><Relationship Id="rId50" Type="http://schemas.openxmlformats.org/officeDocument/2006/relationships/font" Target="fonts/font3.fntdata"/><Relationship Id="rId55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tags" Target="tags/tag1.xml"/><Relationship Id="rId58" Type="http://schemas.openxmlformats.org/officeDocument/2006/relationships/tableStyles" Target="tableStyles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font" Target="fonts/font1.fntdata"/><Relationship Id="rId56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font" Target="fonts/font4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2.fntdata"/><Relationship Id="rId57" Type="http://schemas.openxmlformats.org/officeDocument/2006/relationships/theme" Target="theme/theme1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font" Target="fonts/font5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2025/3/27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D371F4-B49E-4375-B4EB-31B3EAF04CFE}" type="datetimeFigureOut">
              <a:rPr lang="zh-CN" altLang="en-US" smtClean="0"/>
              <a:t>2025/3/27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6B9276-3D5B-46B9-8FB9-3C5C11460D1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B9276-3D5B-46B9-8FB9-3C5C11460D11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DBDDEC-7972-E1AC-8716-F8824346B7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0B1B517-7325-E0C7-870D-3880838E566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8F367831-138D-D41F-3EA1-6A005B7B24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13659D2-77C5-6031-3EE1-B611F299D6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41735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A50F9E-7E57-E5A4-7FF2-214CD48B14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14C15E79-B635-A278-0A71-49BE24C29DA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100B642F-19E3-E540-EB70-1862B0D859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663D2B9-0076-E8C1-C372-CE4A7D65E26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79458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C51A7A-14C8-DCF4-923C-6A81BCF60D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28500F0F-0751-F14C-EFDB-F444ACB78D0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5A2AED1B-7300-A9C1-8EF4-E29DCA50DC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介绍</a:t>
            </a:r>
            <a:r>
              <a:rPr lang="en-US" altLang="zh-CN" dirty="0"/>
              <a:t>555</a:t>
            </a:r>
            <a:r>
              <a:rPr lang="zh-CN" altLang="en-US" dirty="0"/>
              <a:t>芯片得名由来，注意带大家对应一下实物引脚和内部原理图引脚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414F1F0-C26C-2FBB-4B44-CA3FC75D07A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78758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5B87BB-622E-0C98-369E-9887D36B38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F255291F-F6B7-1433-03E1-3A310122A4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12E75573-BA04-6AC9-AFB9-D74A878769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注意介绍高低电平的概念，</a:t>
            </a:r>
            <a:endParaRPr lang="en-US" altLang="zh-CN" dirty="0"/>
          </a:p>
          <a:p>
            <a:r>
              <a:rPr lang="en-US" altLang="zh-CN" dirty="0"/>
              <a:t>0</a:t>
            </a:r>
            <a:r>
              <a:rPr lang="zh-CN" altLang="en-US" dirty="0"/>
              <a:t>代表低电平，在本实验中指接地电压</a:t>
            </a:r>
            <a:r>
              <a:rPr lang="en-US" altLang="zh-CN" dirty="0"/>
              <a:t>0V</a:t>
            </a:r>
          </a:p>
          <a:p>
            <a:r>
              <a:rPr lang="en-US" altLang="zh-CN" dirty="0"/>
              <a:t>1</a:t>
            </a:r>
            <a:r>
              <a:rPr lang="zh-CN" altLang="en-US" dirty="0"/>
              <a:t>代表高电平，在本实验中指电源正极电压</a:t>
            </a:r>
            <a:r>
              <a:rPr lang="en-US" altLang="zh-CN" dirty="0"/>
              <a:t>6V</a:t>
            </a:r>
            <a:r>
              <a:rPr lang="zh-CN" altLang="en-US" dirty="0"/>
              <a:t>，时</a:t>
            </a:r>
            <a:r>
              <a:rPr lang="en-US" altLang="zh-CN" dirty="0"/>
              <a:t>4</a:t>
            </a:r>
            <a:r>
              <a:rPr lang="zh-CN" altLang="en-US" dirty="0"/>
              <a:t>节</a:t>
            </a:r>
            <a:r>
              <a:rPr lang="en-US" altLang="zh-CN" dirty="0"/>
              <a:t>1.5V</a:t>
            </a:r>
            <a:r>
              <a:rPr lang="zh-CN" altLang="en-US" dirty="0"/>
              <a:t>干电池的总和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B06034E-DD53-0E89-5C57-63C3991192C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60634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76CA27-997A-7733-F5C5-AF7FAA0F8F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42A27AD6-E8FD-FDB6-685A-70BA246CB0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859460E3-C6E6-5AE6-05A7-B772AB338C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449C281-2DA3-C427-C684-46A11FB9B26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7856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B33C13-C128-DF33-4382-783242E5C9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6E402DA2-3C34-7543-A38A-B40B65364B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3839F71F-A654-0270-C919-0170D4A613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50E3DDA-D752-5199-EDC4-7DC53E12625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69017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9F65CB-A10B-8BE6-9836-71AE8B32CF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DE5B043-2C5C-45C5-3C20-24BA2C45D89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4EE38089-1AA8-7D2D-EE58-A6AB8057A0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设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输入信号为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。首先分析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从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开始逐渐升高的过程：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1.Vi&lt;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VL&lt;VH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，查表可知，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en-US" altLang="zh-CN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2.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VL&lt;Vi&lt;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不变，还是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3.VL&lt;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VH&lt;Vi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en-US" altLang="zh-CN" dirty="0">
                <a:latin typeface="+mn-ea"/>
                <a:ea typeface="+mn-ea"/>
              </a:rPr>
            </a:b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  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此后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继续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增大，输出也不会变化，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所以分析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从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大于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开始下降的过程：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4.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VL&lt;Vi&lt;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不变，但这次是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5.Vi&lt;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VL&lt;VH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。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F15EAC0-4BF1-497E-70F0-728A804F89A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592210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008BD6-9D29-928F-D900-932A997C22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499C8AC-6195-0ED5-DF41-F8BC43105B3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D496637E-ABF8-9D8E-0A9C-C9E303636D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设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输入信号为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。首先分析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从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开始逐渐升高的过程：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1.Vi&lt;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VL&lt;VH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，查表可知，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en-US" altLang="zh-CN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2.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VL&lt;Vi&lt;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不变，还是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3.VL&lt;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VH&lt;Vi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en-US" altLang="zh-CN" dirty="0">
                <a:latin typeface="+mn-ea"/>
                <a:ea typeface="+mn-ea"/>
              </a:rPr>
            </a:b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  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此后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继续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增大，输出也不会变化，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所以分析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从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大于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开始下降的过程：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4.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VL&lt;Vi&lt;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不变，但这次是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5.Vi&lt;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VL&lt;VH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。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A579960-05BA-2010-5A94-31E348A3B39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70709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060607"/>
                </a:solidFill>
                <a:effectLst/>
                <a:latin typeface="+mn-ea"/>
                <a:ea typeface="+mn-ea"/>
              </a:rPr>
              <a:t>双色闪光灯实验是认识</a:t>
            </a:r>
            <a:r>
              <a:rPr lang="en-US" altLang="zh-CN" b="0" i="0" dirty="0">
                <a:solidFill>
                  <a:srgbClr val="060607"/>
                </a:solidFill>
                <a:effectLst/>
                <a:latin typeface="+mn-ea"/>
                <a:ea typeface="+mn-ea"/>
              </a:rPr>
              <a:t>555</a:t>
            </a:r>
            <a:r>
              <a:rPr lang="zh-CN" altLang="en-US" b="0" i="0" dirty="0">
                <a:solidFill>
                  <a:srgbClr val="060607"/>
                </a:solidFill>
                <a:effectLst/>
                <a:latin typeface="+mn-ea"/>
                <a:ea typeface="+mn-ea"/>
              </a:rPr>
              <a:t>集成电路的入门实验，在该实验中，我们巧妙地利用了</a:t>
            </a:r>
            <a:r>
              <a:rPr lang="en-US" altLang="zh-CN" b="0" i="0" dirty="0">
                <a:solidFill>
                  <a:srgbClr val="060607"/>
                </a:solidFill>
                <a:effectLst/>
                <a:latin typeface="+mn-ea"/>
                <a:ea typeface="+mn-ea"/>
              </a:rPr>
              <a:t>555</a:t>
            </a:r>
            <a:r>
              <a:rPr lang="zh-CN" altLang="en-US" b="0" i="0" dirty="0">
                <a:solidFill>
                  <a:srgbClr val="060607"/>
                </a:solidFill>
                <a:effectLst/>
                <a:latin typeface="+mn-ea"/>
                <a:ea typeface="+mn-ea"/>
              </a:rPr>
              <a:t>定时器芯片，将其配置为一个多功能的多谐振荡器。通过精心设计的电路连接，该振荡器能够稳定地生成周期性的振荡波形。这些波形随后被用来驱动两个发光二极管，也就是我们常见的小灯泡。随着振荡波形的不断变化，这两个小灯泡呈现出一种引人注目的交替闪烁效果，为实验增添了一份生动的视觉体验。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6BD6A9-97E0-E0EA-05E7-B8F8BE5971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C172ED8D-BF7C-6077-16A9-4FD79343E17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31762145-F72D-9194-EE11-C13838F979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设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输入信号为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。首先分析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从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开始逐渐升高的过程：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1.Vi&lt;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VL&lt;VH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，查表可知，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en-US" altLang="zh-CN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2.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VL&lt;Vi&lt;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不变，还是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3.VL&lt;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VH&lt;Vi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en-US" altLang="zh-CN" dirty="0">
                <a:latin typeface="+mn-ea"/>
                <a:ea typeface="+mn-ea"/>
              </a:rPr>
            </a:b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  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此后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继续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增大，输出也不会变化，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所以分析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从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大于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开始下降的过程：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4.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VL&lt;Vi&lt;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不变，但这次是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5.Vi&lt;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VL&lt;VH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。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B202244-4337-9BFA-2BCE-9A1CFB7003F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83339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2D8378-45C9-C8B0-35C8-1C2A4CA206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70BFA3E6-376E-1F5C-0EC7-BE55324B1F8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79C98CD9-5FBA-3117-D38E-FED73DB092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设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输入信号为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。首先分析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从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开始逐渐升高的过程：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1.Vi&lt;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VL&lt;VH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，查表可知，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en-US" altLang="zh-CN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2.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VL&lt;Vi&lt;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不变，还是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3.VL&lt;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VH&lt;Vi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en-US" altLang="zh-CN" dirty="0">
                <a:latin typeface="+mn-ea"/>
                <a:ea typeface="+mn-ea"/>
              </a:rPr>
            </a:b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  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此后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继续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增大，输出也不会变化，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所以分析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从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大于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开始下降的过程：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4.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VL&lt;Vi&lt;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不变，但这次是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5.Vi&lt;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VL&lt;VH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。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EC06B36-E7A9-24FE-48C6-10D897C5D70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554352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353FE3-15A6-F8A6-2329-21C0730445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27BDA53B-7C62-DC9B-1FF8-8964C27070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DD9F72D9-B4A6-A649-8E4F-7B1A737DE0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设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输入信号为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。首先分析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从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开始逐渐升高的过程：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1.Vi&lt;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VL&lt;VH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，查表可知，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en-US" altLang="zh-CN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2.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VL&lt;Vi&lt;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不变，还是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3.VL&lt;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VH&lt;Vi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en-US" altLang="zh-CN" dirty="0">
                <a:latin typeface="+mn-ea"/>
                <a:ea typeface="+mn-ea"/>
              </a:rPr>
            </a:b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  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此后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继续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增大，输出也不会变化，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所以分析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从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大于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开始下降的过程：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4.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VL&lt;Vi&lt;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不变，但这次是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5.Vi&lt;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VL&lt;VH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。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2166186-B737-6046-E1D5-10CDD58D220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907225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580BD0-1669-CA7A-9B7D-4EC623EED5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7B4E1F0-836C-86B0-5FE3-7167A5A347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AB788CD4-F921-AF70-0B15-86D6FE21BE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设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输入信号为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。首先分析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从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开始逐渐升高的过程：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1.Vi&lt;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VL&lt;VH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，查表可知，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en-US" altLang="zh-CN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2.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VL&lt;Vi&lt;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不变，还是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3.VL&lt;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VH&lt;Vi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en-US" altLang="zh-CN" dirty="0">
                <a:latin typeface="+mn-ea"/>
                <a:ea typeface="+mn-ea"/>
              </a:rPr>
            </a:b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  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此后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继续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增大，输出也不会变化，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所以分析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从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大于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开始下降的过程：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4.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VL&lt;Vi&lt;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不变，但这次是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5.Vi&lt;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VL&lt;VH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。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3FFB137-5AE4-5D59-91C8-D3C1089970A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152407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8F72EB-886F-9455-D72D-D23979CFC6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C258427A-C24E-D1C3-D22A-C75C9A01CDA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E66FE36B-E642-E5E2-887E-473C8C21AA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设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输入信号为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。首先分析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从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开始逐渐升高的过程：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1.Vi&lt;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VL&lt;VH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，查表可知，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en-US" altLang="zh-CN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2.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VL&lt;Vi&lt;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不变，还是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3.VL&lt;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VH&lt;Vi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en-US" altLang="zh-CN" dirty="0">
                <a:latin typeface="+mn-ea"/>
                <a:ea typeface="+mn-ea"/>
              </a:rPr>
            </a:b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  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此后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继续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增大，输出也不会变化，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所以分析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从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大于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开始下降的过程：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4.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VL&lt;Vi&lt;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不变，但这次是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5.Vi&lt;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VL&lt;VH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。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DCAEF05-F96F-419E-DA0D-76A4271E038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215171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58ED4F-6959-F9D5-D023-8D4791981B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682BAE1A-011C-FF58-B350-7DC6A67F400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8B594B69-6F59-B162-5600-5FF8F93AAA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设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输入信号为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。首先分析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从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开始逐渐升高的过程：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1.Vi&lt;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VL&lt;VH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，查表可知，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en-US" altLang="zh-CN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2.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VL&lt;Vi&lt;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不变，还是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3.VL&lt;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VH&lt;Vi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en-US" altLang="zh-CN" dirty="0">
                <a:latin typeface="+mn-ea"/>
                <a:ea typeface="+mn-ea"/>
              </a:rPr>
            </a:b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  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此后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继续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增大，输出也不会变化，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所以分析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从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大于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开始下降的过程：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4.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VL&lt;Vi&lt;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不变，但这次是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5.Vi&lt;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VL&lt;VH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。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87C9B9B-0DB3-3D86-8C16-7A79DEDF575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914234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3DC569-AF76-D0B4-A2BD-F4D58E4613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9972553-4347-3003-93F5-223DC2BB98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02CEA295-6CC5-5D62-C446-155FA44347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设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输入信号为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。首先分析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从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开始逐渐升高的过程：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1.Vi&lt;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VL&lt;VH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，查表可知，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en-US" altLang="zh-CN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2.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VL&lt;Vi&lt;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不变，还是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3.VL&lt;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VH&lt;Vi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en-US" altLang="zh-CN" dirty="0">
                <a:latin typeface="+mn-ea"/>
                <a:ea typeface="+mn-ea"/>
              </a:rPr>
            </a:b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  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此后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继续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增大，输出也不会变化，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所以分析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从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大于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开始下降的过程：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4.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VL&lt;Vi&lt;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不变，但这次是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5.Vi&lt;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VL&lt;VH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。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BAC9F03-24D0-3B77-688D-22AB6F3B003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512517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ECA10C-D625-5006-618E-BD1DFE031C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01711724-5E89-E452-4ECD-966E0ADF5B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1D682EB6-5852-3D79-88AD-3C22A7CC55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设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输入信号为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。首先分析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从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开始逐渐升高的过程：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1.Vi&lt;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VL&lt;VH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，查表可知，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en-US" altLang="zh-CN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2.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VL&lt;Vi&lt;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不变，还是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3.VL&lt;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VH&lt;Vi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en-US" altLang="zh-CN" dirty="0">
                <a:latin typeface="+mn-ea"/>
                <a:ea typeface="+mn-ea"/>
              </a:rPr>
            </a:b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  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此后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继续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增大，输出也不会变化，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所以分析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从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大于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开始下降的过程：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4.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VL&lt;Vi&lt;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不变，但这次是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5.Vi&lt;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VL&lt;VH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。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2CE35BE-300F-CA9D-51EC-0B682898B03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770775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E7EBDE-6924-037C-032F-4C4091E689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5C4CD7FC-0031-96BB-90B6-C9BCC84915F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1814BF40-183D-9FCA-44E6-248E4E8166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设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输入信号为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。首先分析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从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开始逐渐升高的过程：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1.Vi&lt;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VL&lt;VH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，查表可知，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en-US" altLang="zh-CN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2.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VL&lt;Vi&lt;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不变，还是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3.VL&lt;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VH&lt;Vi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en-US" altLang="zh-CN" dirty="0">
                <a:latin typeface="+mn-ea"/>
                <a:ea typeface="+mn-ea"/>
              </a:rPr>
            </a:b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  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此后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继续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增大，输出也不会变化，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所以分析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从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大于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开始下降的过程：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4.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VL&lt;Vi&lt;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不变，但这次是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5.Vi&lt;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VL&lt;VH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。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217B605-E79B-92C6-E753-91190825CED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546170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9D98FD-5B98-5E4D-F37C-28DFA43F1D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579E0B7B-D00C-1331-363E-48E22040C6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070133A-C45E-60DC-2B83-5AD7692003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7B08C54-9D5B-4016-63B8-989153C4BE4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78594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B4505C-DA87-A0BE-00EB-582E82F20A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16BB996-8D7F-1459-36A9-DDB6C425CC1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50C0C7BE-FFB9-11CD-5CE1-43C42F3C67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B598475-85A1-F486-569C-64174BE3F94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163345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035ECE-A747-5AA2-EEBA-D9403E2515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13E0E88E-3E98-6DD2-085D-ED78C8B026B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F311ACB-CE33-5255-8F69-8DD78A2AC5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1.Vi&lt;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VL&lt;VH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，三极管截止，</a:t>
            </a:r>
            <a:r>
              <a:rPr lang="en-US" altLang="zh-CN" b="0" i="0" dirty="0" err="1">
                <a:solidFill>
                  <a:srgbClr val="4D4D4D"/>
                </a:solidFill>
                <a:effectLst/>
                <a:latin typeface="+mn-ea"/>
                <a:ea typeface="+mn-ea"/>
              </a:rPr>
              <a:t>Vcc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通过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R1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与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R2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为电容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充电，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逐渐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升高。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2.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VL&lt;Vi&lt;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不变，还是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，电容继续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充电，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继续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升高。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3.VL&lt;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VH&lt;Vi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，三极管导通，电容通过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R2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与导通了的三极管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放电，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逐渐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降低。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4.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VL&lt;Vi&lt;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不变，但这次是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，电容继续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放电，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继续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降低。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5.Vi&lt;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VL&lt;VH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，回到状态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，循环往复。</a:t>
            </a:r>
            <a:endParaRPr lang="zh-CN" altLang="en-US" dirty="0">
              <a:latin typeface="+mn-ea"/>
              <a:ea typeface="+mn-ea"/>
            </a:endParaRPr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3AB36CE-6E24-2992-6169-E10C1D7DB80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959043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D76C4D-9193-4BE7-6FCF-CAFC81470A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3611D7F9-917E-21A8-3DA6-D3AF58FC79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BB212BC-8805-8E60-455E-BE0C0C1B03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1.Vi&lt;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VL&lt;VH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，三极管截止，</a:t>
            </a:r>
            <a:r>
              <a:rPr lang="en-US" altLang="zh-CN" b="0" i="0" dirty="0" err="1">
                <a:solidFill>
                  <a:srgbClr val="4D4D4D"/>
                </a:solidFill>
                <a:effectLst/>
                <a:latin typeface="+mn-ea"/>
                <a:ea typeface="+mn-ea"/>
              </a:rPr>
              <a:t>Vcc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通过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R1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与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R2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为电容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充电，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逐渐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升高。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2.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VL&lt;Vi&lt;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不变，还是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，电容继续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充电，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继续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升高。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3.VL&lt;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VH&lt;Vi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，三极管导通，电容通过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R2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与导通了的三极管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放电，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逐渐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降低。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4.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VL&lt;Vi&lt;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不变，但这次是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，电容继续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放电，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继续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降低。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5.Vi&lt;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VL&lt;VH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，回到状态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，循环往复。</a:t>
            </a:r>
            <a:endParaRPr lang="zh-CN" altLang="en-US" dirty="0">
              <a:latin typeface="+mn-ea"/>
              <a:ea typeface="+mn-ea"/>
            </a:endParaRPr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E19E660-4CBF-4486-8938-863D42B73DF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23068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F1E580-2054-623D-A9D8-3B96E7FDF7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115DDD85-1D34-E342-AA3A-39D7AC7FD85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5685B6C1-34B2-805E-2C4C-138C68C40F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1.Vi&lt;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VL&lt;VH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，三极管截止，</a:t>
            </a:r>
            <a:r>
              <a:rPr lang="en-US" altLang="zh-CN" b="0" i="0" dirty="0" err="1">
                <a:solidFill>
                  <a:srgbClr val="4D4D4D"/>
                </a:solidFill>
                <a:effectLst/>
                <a:latin typeface="+mn-ea"/>
                <a:ea typeface="+mn-ea"/>
              </a:rPr>
              <a:t>Vcc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通过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R1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与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R2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为电容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充电，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逐渐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升高。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2.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VL&lt;Vi&lt;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不变，还是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，电容继续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充电，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继续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升高。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3.VL&lt;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VH&lt;Vi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，三极管导通，电容通过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R2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与导通了的三极管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放电，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逐渐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降低。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4.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VL&lt;Vi&lt;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不变，但这次是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，电容继续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放电，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继续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降低。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5.Vi&lt;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VL&lt;VH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，回到状态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，循环往复。</a:t>
            </a:r>
            <a:endParaRPr lang="zh-CN" altLang="en-US" dirty="0">
              <a:latin typeface="+mn-ea"/>
              <a:ea typeface="+mn-ea"/>
            </a:endParaRPr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DAEC01E-4DED-64C7-C037-C0110907CA3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282601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E0202E-FDD8-777E-0289-C137475F7C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FF7CD936-221E-5C12-A748-B56A1159C0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6A0F8E68-C5FF-B871-017F-659F519F71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1.Vi&lt;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VL&lt;VH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，三极管截止，</a:t>
            </a:r>
            <a:r>
              <a:rPr lang="en-US" altLang="zh-CN" b="0" i="0" dirty="0" err="1">
                <a:solidFill>
                  <a:srgbClr val="4D4D4D"/>
                </a:solidFill>
                <a:effectLst/>
                <a:latin typeface="+mn-ea"/>
                <a:ea typeface="+mn-ea"/>
              </a:rPr>
              <a:t>Vcc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通过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R1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与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R2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为电容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充电，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逐渐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升高。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2.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VL&lt;Vi&lt;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不变，还是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，电容继续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充电，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继续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升高。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3.VL&lt;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VH&lt;Vi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，三极管导通，电容通过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R2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与导通了的三极管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放电，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逐渐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降低。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4.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VL&lt;Vi&lt;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不变，但这次是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，电容继续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放电，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继续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降低。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5.Vi&lt;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VL&lt;VH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，回到状态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，循环往复。</a:t>
            </a:r>
            <a:endParaRPr lang="zh-CN" altLang="en-US" dirty="0">
              <a:latin typeface="+mn-ea"/>
              <a:ea typeface="+mn-ea"/>
            </a:endParaRPr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D84D584-326A-FE34-6BBB-11AA3EC05E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223441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B72F4A-C712-8403-C517-944C816864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DADC886B-AF14-6FC4-BB7F-1FA88118AC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78C1D3AA-3604-3B07-4EA8-0B4324A11B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1.Vi&lt;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VL&lt;VH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，三极管截止，</a:t>
            </a:r>
            <a:r>
              <a:rPr lang="en-US" altLang="zh-CN" b="0" i="0" dirty="0" err="1">
                <a:solidFill>
                  <a:srgbClr val="4D4D4D"/>
                </a:solidFill>
                <a:effectLst/>
                <a:latin typeface="+mn-ea"/>
                <a:ea typeface="+mn-ea"/>
              </a:rPr>
              <a:t>Vcc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通过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R1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与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R2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为电容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充电，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逐渐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升高。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2.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VL&lt;Vi&lt;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不变，还是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，电容继续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充电，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继续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升高。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3.VL&lt;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VH&lt;Vi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，三极管导通，电容通过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R2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与导通了的三极管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放电，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逐渐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降低。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4.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VL&lt;Vi&lt;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不变，但这次是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，电容继续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放电，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继续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降低。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5.Vi&lt;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VL&lt;VH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，回到状态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，循环往复。</a:t>
            </a:r>
            <a:endParaRPr lang="zh-CN" altLang="en-US" dirty="0">
              <a:latin typeface="+mn-ea"/>
              <a:ea typeface="+mn-ea"/>
            </a:endParaRPr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7D53BF9-05FC-47E5-81AC-60AB3129AA2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051982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F61378-86E1-E051-6141-0D45114392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5B670F87-9A17-B6B5-F726-819A95BAEFE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785510E-0457-0F3D-59ED-5FAFA2D15B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1.Vi&lt;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VL&lt;VH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，三极管截止，</a:t>
            </a:r>
            <a:r>
              <a:rPr lang="en-US" altLang="zh-CN" b="0" i="0" dirty="0" err="1">
                <a:solidFill>
                  <a:srgbClr val="4D4D4D"/>
                </a:solidFill>
                <a:effectLst/>
                <a:latin typeface="+mn-ea"/>
                <a:ea typeface="+mn-ea"/>
              </a:rPr>
              <a:t>Vcc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通过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R1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与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R2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为电容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充电，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逐渐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升高。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2.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VL&lt;Vi&lt;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不变，还是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，电容继续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充电，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继续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升高。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3.VL&lt;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VH&lt;Vi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，三极管导通，电容通过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R2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与导通了的三极管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放电，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逐渐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降低。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4.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VL&lt;Vi&lt;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不变，但这次是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，电容继续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放电，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继续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降低。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5.Vi&lt;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VL&lt;VH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，回到状态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，循环往复。</a:t>
            </a:r>
            <a:endParaRPr lang="zh-CN" altLang="en-US" dirty="0">
              <a:latin typeface="+mn-ea"/>
              <a:ea typeface="+mn-ea"/>
            </a:endParaRPr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1D05F6A-2A09-3F89-C4CA-59CFC947091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629407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253A05-8E8C-CB10-BC4D-BE9019FD73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588ACE46-4A40-2A3F-6B76-54736441C8B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51E4AC57-1E2C-1A5F-D012-E45DE7A8FF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1.Vi&lt;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VL&lt;VH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，三极管截止，</a:t>
            </a:r>
            <a:r>
              <a:rPr lang="en-US" altLang="zh-CN" b="0" i="0" dirty="0" err="1">
                <a:solidFill>
                  <a:srgbClr val="4D4D4D"/>
                </a:solidFill>
                <a:effectLst/>
                <a:latin typeface="+mn-ea"/>
                <a:ea typeface="+mn-ea"/>
              </a:rPr>
              <a:t>Vcc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通过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R1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与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R2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为电容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充电，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逐渐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升高。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2.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VL&lt;Vi&lt;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不变，还是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，电容继续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充电，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继续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升高。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3.VL&lt;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VH&lt;Vi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，三极管导通，电容通过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R2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与导通了的三极管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放电，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逐渐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降低。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4.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VL&lt;Vi&lt;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不变，但这次是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，电容继续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放电，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继续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降低。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5.Vi&lt;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VL&lt;VH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，回到状态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，循环往复。</a:t>
            </a:r>
            <a:endParaRPr lang="zh-CN" altLang="en-US" dirty="0">
              <a:latin typeface="+mn-ea"/>
              <a:ea typeface="+mn-ea"/>
            </a:endParaRPr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C741488-9CFD-895F-1219-1E00EC470E3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932833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3A3340-32D5-AD5F-444D-C1B5EAE363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CD29DD59-FF5C-ACC4-B185-73D8C4C0CE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C47942B3-89CD-BD87-E004-D4488BFFF9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1AEF9F8-A164-859D-914F-64111C24DD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902526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38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39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A7DFA5-856B-D293-017D-FBB3BC49E1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20CD7595-2911-597F-E149-A68BF280CD7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DEF31468-E162-0B6C-A899-D22C5DE2E5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提示同学们将实物连接在面包板最右侧</a:t>
            </a:r>
            <a:r>
              <a:rPr lang="en-US" altLang="zh-CN" dirty="0"/>
              <a:t>4</a:t>
            </a:r>
            <a:r>
              <a:rPr lang="zh-CN" altLang="en-US" dirty="0"/>
              <a:t>组</a:t>
            </a:r>
            <a:endParaRPr lang="en-US" altLang="zh-CN" dirty="0"/>
          </a:p>
          <a:p>
            <a:r>
              <a:rPr lang="zh-CN" altLang="en-US" dirty="0"/>
              <a:t>选择一列，用电阻连接最上面一排</a:t>
            </a:r>
            <a:r>
              <a:rPr lang="en-US" altLang="zh-CN" dirty="0"/>
              <a:t>(X)</a:t>
            </a:r>
            <a:r>
              <a:rPr lang="zh-CN" altLang="en-US" dirty="0"/>
              <a:t>和中间上半列，用小灯泡跨接在凹槽上，用导线连接下半列和最下面一排</a:t>
            </a:r>
            <a:r>
              <a:rPr lang="en-US" altLang="zh-CN" dirty="0"/>
              <a:t>(Y)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9ECF436-F691-DD42-FB2F-A24D452AF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539260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40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41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42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B9276-3D5B-46B9-8FB9-3C5C11460D11}" type="slidenum">
              <a:rPr lang="zh-CN" altLang="en-US" smtClean="0"/>
              <a:t>43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19447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18AE1F-8EB3-789D-9267-B35EFCB139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6B52045B-5C02-FEF5-1508-25B0D30CBC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FF21F348-CC50-D86E-735B-588D8297B2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7F45EB6-B298-847C-17C5-1D3C56BCF1C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77928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14A91C-D627-E5A4-1505-55086AF3F8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6ADFF39-4AC9-D040-4D6A-EA8A715F7A7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4EB1FF67-94B9-D038-E3A0-255E50F44A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提示同学们将实物连接在面包板最右侧</a:t>
            </a:r>
            <a:r>
              <a:rPr lang="en-US" altLang="zh-CN" dirty="0"/>
              <a:t>4</a:t>
            </a:r>
            <a:r>
              <a:rPr lang="zh-CN" altLang="en-US" dirty="0"/>
              <a:t>组</a:t>
            </a:r>
            <a:endParaRPr lang="en-US" altLang="zh-CN" dirty="0"/>
          </a:p>
          <a:p>
            <a:r>
              <a:rPr lang="zh-CN" altLang="en-US" dirty="0"/>
              <a:t>选择一列，用电阻连接最上面一排</a:t>
            </a:r>
            <a:r>
              <a:rPr lang="en-US" altLang="zh-CN" dirty="0"/>
              <a:t>(X)</a:t>
            </a:r>
            <a:r>
              <a:rPr lang="zh-CN" altLang="en-US" dirty="0"/>
              <a:t>和中间上半列，用小灯泡跨接在凹槽上，用导线连接下半列和最下面一排</a:t>
            </a:r>
            <a:r>
              <a:rPr lang="en-US" altLang="zh-CN" dirty="0"/>
              <a:t>(Y)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1F24FD2-26F5-9256-4E3D-99B8564E896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42051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lum brigh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4953B-A6FC-4252-9D65-5D435A04F887}" type="datetimeFigureOut">
              <a:rPr lang="zh-CN" altLang="en-US" smtClean="0"/>
              <a:t>2025/3/27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4953B-A6FC-4252-9D65-5D435A04F887}" type="datetimeFigureOut">
              <a:rPr lang="zh-CN" altLang="en-US" smtClean="0"/>
              <a:t>2025/3/27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lum brigh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4953B-A6FC-4252-9D65-5D435A04F887}" type="datetimeFigureOut">
              <a:rPr lang="zh-CN" altLang="en-US" smtClean="0"/>
              <a:t>2025/3/27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4953B-A6FC-4252-9D65-5D435A04F887}" type="datetimeFigureOut">
              <a:rPr lang="zh-CN" altLang="en-US" smtClean="0"/>
              <a:t>2025/3/27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4953B-A6FC-4252-9D65-5D435A04F887}" type="datetimeFigureOut">
              <a:rPr lang="zh-CN" altLang="en-US" smtClean="0"/>
              <a:t>2025/3/27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4953B-A6FC-4252-9D65-5D435A04F887}" type="datetimeFigureOut">
              <a:rPr lang="zh-CN" altLang="en-US" smtClean="0"/>
              <a:t>2025/3/27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4953B-A6FC-4252-9D65-5D435A04F887}" type="datetimeFigureOut">
              <a:rPr lang="zh-CN" altLang="en-US" smtClean="0"/>
              <a:t>2025/3/27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4953B-A6FC-4252-9D65-5D435A04F887}" type="datetimeFigureOut">
              <a:rPr lang="zh-CN" altLang="en-US" smtClean="0"/>
              <a:t>2025/3/27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4953B-A6FC-4252-9D65-5D435A04F887}" type="datetimeFigureOut">
              <a:rPr lang="zh-CN" altLang="en-US" smtClean="0"/>
              <a:t>2025/3/27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4953B-A6FC-4252-9D65-5D435A04F887}" type="datetimeFigureOut">
              <a:rPr lang="zh-CN" altLang="en-US" smtClean="0"/>
              <a:t>2025/3/27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4953B-A6FC-4252-9D65-5D435A04F887}" type="datetimeFigureOut">
              <a:rPr lang="zh-CN" altLang="en-US" smtClean="0"/>
              <a:t>2025/3/27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4953B-A6FC-4252-9D65-5D435A04F887}" type="datetimeFigureOut">
              <a:rPr lang="zh-CN" altLang="en-US" smtClean="0"/>
              <a:t>2025/3/27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4953B-A6FC-4252-9D65-5D435A04F887}" type="datetimeFigureOut">
              <a:rPr lang="zh-CN" altLang="en-US" smtClean="0"/>
              <a:t>2025/3/27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标题空白排版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6"/>
          <p:cNvCxnSpPr/>
          <p:nvPr userDrawn="1"/>
        </p:nvCxnSpPr>
        <p:spPr>
          <a:xfrm>
            <a:off x="911225" y="1052513"/>
            <a:ext cx="0" cy="595312"/>
          </a:xfrm>
          <a:prstGeom prst="line">
            <a:avLst/>
          </a:prstGeom>
          <a:ln w="38100">
            <a:solidFill>
              <a:schemeClr val="accent1"/>
            </a:solidFill>
            <a:prstDash val="solid"/>
            <a:miter/>
          </a:ln>
        </p:spPr>
      </p:cxnSp>
      <p:pic>
        <p:nvPicPr>
          <p:cNvPr id="4" name="图片 2"/>
          <p:cNvPicPr>
            <a:picLocks noChangeAspect="1" noChangeArrowheads="1"/>
          </p:cNvPicPr>
          <p:nvPr userDrawn="1"/>
        </p:nvPicPr>
        <p:blipFill>
          <a:blip r:embed="rId2" cstate="print"/>
          <a:srcRect r="63692"/>
          <a:stretch>
            <a:fillRect/>
          </a:stretch>
        </p:blipFill>
        <p:spPr>
          <a:xfrm>
            <a:off x="10517188" y="285750"/>
            <a:ext cx="763587" cy="766763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48593" name="标题 1"/>
          <p:cNvSpPr>
            <a:spLocks noGrp="1"/>
          </p:cNvSpPr>
          <p:nvPr>
            <p:ph type="title" hasCustomPrompt="1"/>
          </p:nvPr>
        </p:nvSpPr>
        <p:spPr>
          <a:xfrm>
            <a:off x="1054311" y="1052514"/>
            <a:ext cx="5113651" cy="595312"/>
          </a:xfrm>
          <a:prstGeom prst="rect">
            <a:avLst/>
          </a:prstGeom>
        </p:spPr>
        <p:txBody>
          <a:bodyPr lIns="0" rIns="0" anchor="t"/>
          <a:lstStyle>
            <a:lvl1pPr lvl="0">
              <a:defRPr sz="4000">
                <a:solidFill>
                  <a:schemeClr val="tx1">
                    <a:lumMod val="50000"/>
                    <a:lumOff val="50000"/>
                  </a:schemeClr>
                </a:solidFill>
                <a:latin typeface="锦绣宋体" panose="02000503000000000000" charset="-122"/>
                <a:ea typeface="锦绣宋体" panose="02000503000000000000" charset="-122"/>
              </a:defRPr>
            </a:lvl1pPr>
          </a:lstStyle>
          <a:p>
            <a:r>
              <a:rPr lang="zh-CN"/>
              <a:t>此处编辑标题样式</a:t>
            </a:r>
          </a:p>
        </p:txBody>
      </p:sp>
      <p:sp>
        <p:nvSpPr>
          <p:cNvPr id="5" name="日期占位符 7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6" name="页脚占位符 8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7" name="灯片编号占位符 9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EA5E03B6-1682-4757-B591-DC697183AB93}" type="slidenum">
              <a:rPr lang="en-US" altLang="zh-CN"/>
              <a:t>‹#›</a:t>
            </a:fld>
            <a:endParaRPr lang="zh-C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9"/>
          <p:cNvSpPr/>
          <p:nvPr userDrawn="1"/>
        </p:nvSpPr>
        <p:spPr bwMode="auto">
          <a:xfrm>
            <a:off x="285924" y="249906"/>
            <a:ext cx="797890" cy="651364"/>
          </a:xfrm>
          <a:custGeom>
            <a:avLst/>
            <a:gdLst>
              <a:gd name="T0" fmla="*/ 33 w 711"/>
              <a:gd name="T1" fmla="*/ 450 h 621"/>
              <a:gd name="T2" fmla="*/ 76 w 711"/>
              <a:gd name="T3" fmla="*/ 407 h 621"/>
              <a:gd name="T4" fmla="*/ 406 w 711"/>
              <a:gd name="T5" fmla="*/ 470 h 621"/>
              <a:gd name="T6" fmla="*/ 209 w 711"/>
              <a:gd name="T7" fmla="*/ 271 h 621"/>
              <a:gd name="T8" fmla="*/ 155 w 711"/>
              <a:gd name="T9" fmla="*/ 326 h 621"/>
              <a:gd name="T10" fmla="*/ 72 w 711"/>
              <a:gd name="T11" fmla="*/ 244 h 621"/>
              <a:gd name="T12" fmla="*/ 219 w 711"/>
              <a:gd name="T13" fmla="*/ 94 h 621"/>
              <a:gd name="T14" fmla="*/ 314 w 711"/>
              <a:gd name="T15" fmla="*/ 77 h 621"/>
              <a:gd name="T16" fmla="*/ 356 w 711"/>
              <a:gd name="T17" fmla="*/ 120 h 621"/>
              <a:gd name="T18" fmla="*/ 283 w 711"/>
              <a:gd name="T19" fmla="*/ 196 h 621"/>
              <a:gd name="T20" fmla="*/ 482 w 711"/>
              <a:gd name="T21" fmla="*/ 396 h 621"/>
              <a:gd name="T22" fmla="*/ 324 w 711"/>
              <a:gd name="T23" fmla="*/ 0 h 621"/>
              <a:gd name="T24" fmla="*/ 556 w 711"/>
              <a:gd name="T25" fmla="*/ 470 h 621"/>
              <a:gd name="T26" fmla="*/ 610 w 711"/>
              <a:gd name="T27" fmla="*/ 526 h 621"/>
              <a:gd name="T28" fmla="*/ 539 w 711"/>
              <a:gd name="T29" fmla="*/ 595 h 621"/>
              <a:gd name="T30" fmla="*/ 484 w 711"/>
              <a:gd name="T31" fmla="*/ 543 h 621"/>
              <a:gd name="T32" fmla="*/ 108 w 711"/>
              <a:gd name="T33" fmla="*/ 531 h 621"/>
              <a:gd name="T34" fmla="*/ 84 w 711"/>
              <a:gd name="T35" fmla="*/ 584 h 621"/>
              <a:gd name="T36" fmla="*/ 24 w 711"/>
              <a:gd name="T37" fmla="*/ 573 h 621"/>
              <a:gd name="T38" fmla="*/ 76 w 711"/>
              <a:gd name="T39" fmla="*/ 502 h 621"/>
              <a:gd name="T40" fmla="*/ 33 w 711"/>
              <a:gd name="T41" fmla="*/ 450 h 6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711" h="621">
                <a:moveTo>
                  <a:pt x="33" y="450"/>
                </a:moveTo>
                <a:lnTo>
                  <a:pt x="76" y="407"/>
                </a:lnTo>
                <a:cubicBezTo>
                  <a:pt x="166" y="484"/>
                  <a:pt x="271" y="535"/>
                  <a:pt x="406" y="470"/>
                </a:cubicBezTo>
                <a:lnTo>
                  <a:pt x="209" y="271"/>
                </a:lnTo>
                <a:lnTo>
                  <a:pt x="155" y="326"/>
                </a:lnTo>
                <a:lnTo>
                  <a:pt x="72" y="244"/>
                </a:lnTo>
                <a:lnTo>
                  <a:pt x="219" y="94"/>
                </a:lnTo>
                <a:cubicBezTo>
                  <a:pt x="241" y="104"/>
                  <a:pt x="274" y="105"/>
                  <a:pt x="314" y="77"/>
                </a:cubicBezTo>
                <a:lnTo>
                  <a:pt x="356" y="120"/>
                </a:lnTo>
                <a:lnTo>
                  <a:pt x="283" y="196"/>
                </a:lnTo>
                <a:lnTo>
                  <a:pt x="482" y="396"/>
                </a:lnTo>
                <a:cubicBezTo>
                  <a:pt x="556" y="271"/>
                  <a:pt x="495" y="85"/>
                  <a:pt x="324" y="0"/>
                </a:cubicBezTo>
                <a:cubicBezTo>
                  <a:pt x="493" y="8"/>
                  <a:pt x="711" y="202"/>
                  <a:pt x="556" y="470"/>
                </a:cubicBezTo>
                <a:lnTo>
                  <a:pt x="610" y="526"/>
                </a:lnTo>
                <a:lnTo>
                  <a:pt x="539" y="595"/>
                </a:lnTo>
                <a:lnTo>
                  <a:pt x="484" y="543"/>
                </a:lnTo>
                <a:cubicBezTo>
                  <a:pt x="341" y="621"/>
                  <a:pt x="211" y="612"/>
                  <a:pt x="108" y="531"/>
                </a:cubicBezTo>
                <a:cubicBezTo>
                  <a:pt x="114" y="549"/>
                  <a:pt x="102" y="571"/>
                  <a:pt x="84" y="584"/>
                </a:cubicBezTo>
                <a:cubicBezTo>
                  <a:pt x="62" y="598"/>
                  <a:pt x="37" y="593"/>
                  <a:pt x="24" y="573"/>
                </a:cubicBezTo>
                <a:cubicBezTo>
                  <a:pt x="0" y="537"/>
                  <a:pt x="38" y="493"/>
                  <a:pt x="76" y="502"/>
                </a:cubicBezTo>
                <a:cubicBezTo>
                  <a:pt x="61" y="486"/>
                  <a:pt x="47" y="469"/>
                  <a:pt x="33" y="450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cxnSp>
        <p:nvCxnSpPr>
          <p:cNvPr id="4" name="直接连接符 3"/>
          <p:cNvCxnSpPr/>
          <p:nvPr userDrawn="1"/>
        </p:nvCxnSpPr>
        <p:spPr>
          <a:xfrm flipV="1">
            <a:off x="0" y="1080000"/>
            <a:ext cx="12192000" cy="14514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4953B-A6FC-4252-9D65-5D435A04F887}" type="datetimeFigureOut">
              <a:rPr lang="zh-CN" altLang="en-US" smtClean="0"/>
              <a:t>2025/3/27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4953B-A6FC-4252-9D65-5D435A04F887}" type="datetimeFigureOut">
              <a:rPr lang="zh-CN" altLang="en-US" smtClean="0"/>
              <a:t>2025/3/27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4953B-A6FC-4252-9D65-5D435A04F887}" type="datetimeFigureOut">
              <a:rPr lang="zh-CN" altLang="en-US" smtClean="0"/>
              <a:t>2025/3/27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4953B-A6FC-4252-9D65-5D435A04F887}" type="datetimeFigureOut">
              <a:rPr lang="zh-CN" altLang="en-US" smtClean="0"/>
              <a:t>2025/3/27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4953B-A6FC-4252-9D65-5D435A04F887}" type="datetimeFigureOut">
              <a:rPr lang="zh-CN" altLang="en-US" smtClean="0"/>
              <a:t>2025/3/27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4953B-A6FC-4252-9D65-5D435A04F887}" type="datetimeFigureOut">
              <a:rPr lang="zh-CN" altLang="en-US" smtClean="0"/>
              <a:t>2025/3/27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4953B-A6FC-4252-9D65-5D435A04F887}" type="datetimeFigureOut">
              <a:rPr lang="zh-CN" altLang="en-US" smtClean="0"/>
              <a:t>2025/3/27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44953B-A6FC-4252-9D65-5D435A04F887}" type="datetimeFigureOut">
              <a:rPr lang="zh-CN" altLang="en-US" smtClean="0"/>
              <a:t>2025/3/27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44953B-A6FC-4252-9D65-5D435A04F887}" type="datetimeFigureOut">
              <a:rPr lang="zh-CN" altLang="en-US" smtClean="0"/>
              <a:t>2025/3/27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tags" Target="../tags/tag14.xml"/><Relationship Id="rId18" Type="http://schemas.openxmlformats.org/officeDocument/2006/relationships/tags" Target="../tags/tag19.xml"/><Relationship Id="rId26" Type="http://schemas.openxmlformats.org/officeDocument/2006/relationships/tags" Target="../tags/tag27.xml"/><Relationship Id="rId21" Type="http://schemas.openxmlformats.org/officeDocument/2006/relationships/tags" Target="../tags/tag22.xml"/><Relationship Id="rId34" Type="http://schemas.openxmlformats.org/officeDocument/2006/relationships/notesSlide" Target="../notesSlides/notesSlide1.xml"/><Relationship Id="rId7" Type="http://schemas.openxmlformats.org/officeDocument/2006/relationships/tags" Target="../tags/tag8.xml"/><Relationship Id="rId12" Type="http://schemas.openxmlformats.org/officeDocument/2006/relationships/tags" Target="../tags/tag13.xml"/><Relationship Id="rId17" Type="http://schemas.openxmlformats.org/officeDocument/2006/relationships/tags" Target="../tags/tag18.xml"/><Relationship Id="rId25" Type="http://schemas.openxmlformats.org/officeDocument/2006/relationships/tags" Target="../tags/tag26.xml"/><Relationship Id="rId33" Type="http://schemas.openxmlformats.org/officeDocument/2006/relationships/slideLayout" Target="../slideLayouts/slideLayout7.xml"/><Relationship Id="rId2" Type="http://schemas.openxmlformats.org/officeDocument/2006/relationships/tags" Target="../tags/tag3.xml"/><Relationship Id="rId16" Type="http://schemas.openxmlformats.org/officeDocument/2006/relationships/tags" Target="../tags/tag17.xml"/><Relationship Id="rId20" Type="http://schemas.openxmlformats.org/officeDocument/2006/relationships/tags" Target="../tags/tag21.xml"/><Relationship Id="rId29" Type="http://schemas.openxmlformats.org/officeDocument/2006/relationships/tags" Target="../tags/tag30.xml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tags" Target="../tags/tag12.xml"/><Relationship Id="rId24" Type="http://schemas.openxmlformats.org/officeDocument/2006/relationships/tags" Target="../tags/tag25.xml"/><Relationship Id="rId32" Type="http://schemas.openxmlformats.org/officeDocument/2006/relationships/tags" Target="../tags/tag33.xml"/><Relationship Id="rId37" Type="http://schemas.openxmlformats.org/officeDocument/2006/relationships/image" Target="../media/image5.png"/><Relationship Id="rId5" Type="http://schemas.openxmlformats.org/officeDocument/2006/relationships/tags" Target="../tags/tag6.xml"/><Relationship Id="rId15" Type="http://schemas.openxmlformats.org/officeDocument/2006/relationships/tags" Target="../tags/tag16.xml"/><Relationship Id="rId23" Type="http://schemas.openxmlformats.org/officeDocument/2006/relationships/tags" Target="../tags/tag24.xml"/><Relationship Id="rId28" Type="http://schemas.openxmlformats.org/officeDocument/2006/relationships/tags" Target="../tags/tag29.xml"/><Relationship Id="rId36" Type="http://schemas.openxmlformats.org/officeDocument/2006/relationships/image" Target="../media/image4.png"/><Relationship Id="rId10" Type="http://schemas.openxmlformats.org/officeDocument/2006/relationships/tags" Target="../tags/tag11.xml"/><Relationship Id="rId19" Type="http://schemas.openxmlformats.org/officeDocument/2006/relationships/tags" Target="../tags/tag20.xml"/><Relationship Id="rId31" Type="http://schemas.openxmlformats.org/officeDocument/2006/relationships/tags" Target="../tags/tag32.xml"/><Relationship Id="rId4" Type="http://schemas.openxmlformats.org/officeDocument/2006/relationships/tags" Target="../tags/tag5.xml"/><Relationship Id="rId9" Type="http://schemas.openxmlformats.org/officeDocument/2006/relationships/tags" Target="../tags/tag10.xml"/><Relationship Id="rId14" Type="http://schemas.openxmlformats.org/officeDocument/2006/relationships/tags" Target="../tags/tag15.xml"/><Relationship Id="rId22" Type="http://schemas.openxmlformats.org/officeDocument/2006/relationships/tags" Target="../tags/tag23.xml"/><Relationship Id="rId27" Type="http://schemas.openxmlformats.org/officeDocument/2006/relationships/tags" Target="../tags/tag28.xml"/><Relationship Id="rId30" Type="http://schemas.openxmlformats.org/officeDocument/2006/relationships/tags" Target="../tags/tag31.xml"/><Relationship Id="rId35" Type="http://schemas.openxmlformats.org/officeDocument/2006/relationships/image" Target="../media/image3.jpeg"/><Relationship Id="rId8" Type="http://schemas.openxmlformats.org/officeDocument/2006/relationships/tags" Target="../tags/tag9.xml"/><Relationship Id="rId3" Type="http://schemas.openxmlformats.org/officeDocument/2006/relationships/tags" Target="../tags/tag4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tags" Target="../tags/tag115.xml"/><Relationship Id="rId13" Type="http://schemas.openxmlformats.org/officeDocument/2006/relationships/image" Target="../media/image6.png"/><Relationship Id="rId3" Type="http://schemas.openxmlformats.org/officeDocument/2006/relationships/tags" Target="../tags/tag110.xml"/><Relationship Id="rId7" Type="http://schemas.openxmlformats.org/officeDocument/2006/relationships/tags" Target="../tags/tag114.xml"/><Relationship Id="rId12" Type="http://schemas.openxmlformats.org/officeDocument/2006/relationships/notesSlide" Target="../notesSlides/notesSlide10.xml"/><Relationship Id="rId2" Type="http://schemas.openxmlformats.org/officeDocument/2006/relationships/tags" Target="../tags/tag109.xml"/><Relationship Id="rId16" Type="http://schemas.openxmlformats.org/officeDocument/2006/relationships/image" Target="../media/image31.png"/><Relationship Id="rId1" Type="http://schemas.openxmlformats.org/officeDocument/2006/relationships/tags" Target="../tags/tag108.xml"/><Relationship Id="rId6" Type="http://schemas.openxmlformats.org/officeDocument/2006/relationships/tags" Target="../tags/tag113.xml"/><Relationship Id="rId11" Type="http://schemas.openxmlformats.org/officeDocument/2006/relationships/slideLayout" Target="../slideLayouts/slideLayout12.xml"/><Relationship Id="rId5" Type="http://schemas.openxmlformats.org/officeDocument/2006/relationships/tags" Target="../tags/tag112.xml"/><Relationship Id="rId15" Type="http://schemas.openxmlformats.org/officeDocument/2006/relationships/image" Target="../media/image30.png"/><Relationship Id="rId10" Type="http://schemas.openxmlformats.org/officeDocument/2006/relationships/tags" Target="../tags/tag117.xml"/><Relationship Id="rId4" Type="http://schemas.openxmlformats.org/officeDocument/2006/relationships/tags" Target="../tags/tag111.xml"/><Relationship Id="rId9" Type="http://schemas.openxmlformats.org/officeDocument/2006/relationships/tags" Target="../tags/tag116.xml"/><Relationship Id="rId1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tags" Target="../tags/tag125.xml"/><Relationship Id="rId13" Type="http://schemas.openxmlformats.org/officeDocument/2006/relationships/notesSlide" Target="../notesSlides/notesSlide11.xml"/><Relationship Id="rId3" Type="http://schemas.openxmlformats.org/officeDocument/2006/relationships/tags" Target="../tags/tag120.xml"/><Relationship Id="rId7" Type="http://schemas.openxmlformats.org/officeDocument/2006/relationships/tags" Target="../tags/tag124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34.png"/><Relationship Id="rId2" Type="http://schemas.openxmlformats.org/officeDocument/2006/relationships/tags" Target="../tags/tag119.xml"/><Relationship Id="rId16" Type="http://schemas.openxmlformats.org/officeDocument/2006/relationships/image" Target="../media/image33.png"/><Relationship Id="rId1" Type="http://schemas.openxmlformats.org/officeDocument/2006/relationships/tags" Target="../tags/tag118.xml"/><Relationship Id="rId6" Type="http://schemas.openxmlformats.org/officeDocument/2006/relationships/tags" Target="../tags/tag123.xml"/><Relationship Id="rId11" Type="http://schemas.openxmlformats.org/officeDocument/2006/relationships/tags" Target="../tags/tag128.xml"/><Relationship Id="rId5" Type="http://schemas.openxmlformats.org/officeDocument/2006/relationships/tags" Target="../tags/tag122.xml"/><Relationship Id="rId15" Type="http://schemas.openxmlformats.org/officeDocument/2006/relationships/image" Target="../media/image32.png"/><Relationship Id="rId10" Type="http://schemas.openxmlformats.org/officeDocument/2006/relationships/tags" Target="../tags/tag127.xml"/><Relationship Id="rId4" Type="http://schemas.openxmlformats.org/officeDocument/2006/relationships/tags" Target="../tags/tag121.xml"/><Relationship Id="rId9" Type="http://schemas.openxmlformats.org/officeDocument/2006/relationships/tags" Target="../tags/tag126.xml"/><Relationship Id="rId1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tags" Target="../tags/tag136.xml"/><Relationship Id="rId13" Type="http://schemas.openxmlformats.org/officeDocument/2006/relationships/slideLayout" Target="../slideLayouts/slideLayout12.xml"/><Relationship Id="rId18" Type="http://schemas.openxmlformats.org/officeDocument/2006/relationships/image" Target="../media/image37.png"/><Relationship Id="rId3" Type="http://schemas.openxmlformats.org/officeDocument/2006/relationships/tags" Target="../tags/tag131.xml"/><Relationship Id="rId7" Type="http://schemas.openxmlformats.org/officeDocument/2006/relationships/tags" Target="../tags/tag135.xml"/><Relationship Id="rId12" Type="http://schemas.openxmlformats.org/officeDocument/2006/relationships/tags" Target="../tags/tag140.xml"/><Relationship Id="rId17" Type="http://schemas.openxmlformats.org/officeDocument/2006/relationships/image" Target="../media/image36.png"/><Relationship Id="rId2" Type="http://schemas.openxmlformats.org/officeDocument/2006/relationships/tags" Target="../tags/tag130.xml"/><Relationship Id="rId16" Type="http://schemas.openxmlformats.org/officeDocument/2006/relationships/image" Target="../media/image35.png"/><Relationship Id="rId1" Type="http://schemas.openxmlformats.org/officeDocument/2006/relationships/tags" Target="../tags/tag129.xml"/><Relationship Id="rId6" Type="http://schemas.openxmlformats.org/officeDocument/2006/relationships/tags" Target="../tags/tag134.xml"/><Relationship Id="rId11" Type="http://schemas.openxmlformats.org/officeDocument/2006/relationships/tags" Target="../tags/tag139.xml"/><Relationship Id="rId5" Type="http://schemas.openxmlformats.org/officeDocument/2006/relationships/tags" Target="../tags/tag133.xml"/><Relationship Id="rId15" Type="http://schemas.openxmlformats.org/officeDocument/2006/relationships/image" Target="../media/image6.png"/><Relationship Id="rId10" Type="http://schemas.openxmlformats.org/officeDocument/2006/relationships/tags" Target="../tags/tag138.xml"/><Relationship Id="rId19" Type="http://schemas.openxmlformats.org/officeDocument/2006/relationships/image" Target="../media/image38.png"/><Relationship Id="rId4" Type="http://schemas.openxmlformats.org/officeDocument/2006/relationships/tags" Target="../tags/tag132.xml"/><Relationship Id="rId9" Type="http://schemas.openxmlformats.org/officeDocument/2006/relationships/tags" Target="../tags/tag137.xml"/><Relationship Id="rId1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13" Type="http://schemas.openxmlformats.org/officeDocument/2006/relationships/image" Target="../media/image41.png"/><Relationship Id="rId3" Type="http://schemas.openxmlformats.org/officeDocument/2006/relationships/tags" Target="../tags/tag143.xml"/><Relationship Id="rId7" Type="http://schemas.openxmlformats.org/officeDocument/2006/relationships/tags" Target="../tags/tag147.xml"/><Relationship Id="rId12" Type="http://schemas.openxmlformats.org/officeDocument/2006/relationships/image" Target="../media/image40.png"/><Relationship Id="rId2" Type="http://schemas.openxmlformats.org/officeDocument/2006/relationships/tags" Target="../tags/tag142.xml"/><Relationship Id="rId1" Type="http://schemas.openxmlformats.org/officeDocument/2006/relationships/tags" Target="../tags/tag141.xml"/><Relationship Id="rId6" Type="http://schemas.openxmlformats.org/officeDocument/2006/relationships/tags" Target="../tags/tag146.xml"/><Relationship Id="rId11" Type="http://schemas.openxmlformats.org/officeDocument/2006/relationships/image" Target="../media/image39.png"/><Relationship Id="rId5" Type="http://schemas.openxmlformats.org/officeDocument/2006/relationships/tags" Target="../tags/tag145.xml"/><Relationship Id="rId15" Type="http://schemas.microsoft.com/office/2007/relationships/hdphoto" Target="../media/hdphoto3.wdp"/><Relationship Id="rId10" Type="http://schemas.openxmlformats.org/officeDocument/2006/relationships/image" Target="../media/image6.png"/><Relationship Id="rId4" Type="http://schemas.openxmlformats.org/officeDocument/2006/relationships/tags" Target="../tags/tag144.xml"/><Relationship Id="rId9" Type="http://schemas.openxmlformats.org/officeDocument/2006/relationships/notesSlide" Target="../notesSlides/notesSlide13.xml"/><Relationship Id="rId14" Type="http://schemas.openxmlformats.org/officeDocument/2006/relationships/image" Target="../media/image4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tags" Target="../tags/tag150.xml"/><Relationship Id="rId7" Type="http://schemas.openxmlformats.org/officeDocument/2006/relationships/image" Target="../media/image39.png"/><Relationship Id="rId2" Type="http://schemas.openxmlformats.org/officeDocument/2006/relationships/tags" Target="../tags/tag149.xml"/><Relationship Id="rId1" Type="http://schemas.openxmlformats.org/officeDocument/2006/relationships/tags" Target="../tags/tag148.xml"/><Relationship Id="rId6" Type="http://schemas.openxmlformats.org/officeDocument/2006/relationships/image" Target="../media/image6.png"/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12.xml"/><Relationship Id="rId9" Type="http://schemas.openxmlformats.org/officeDocument/2006/relationships/image" Target="../media/image4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tags" Target="../tags/tag153.xml"/><Relationship Id="rId7" Type="http://schemas.openxmlformats.org/officeDocument/2006/relationships/image" Target="../media/image6.png"/><Relationship Id="rId2" Type="http://schemas.openxmlformats.org/officeDocument/2006/relationships/tags" Target="../tags/tag152.xml"/><Relationship Id="rId1" Type="http://schemas.openxmlformats.org/officeDocument/2006/relationships/tags" Target="../tags/tag151.xml"/><Relationship Id="rId6" Type="http://schemas.openxmlformats.org/officeDocument/2006/relationships/image" Target="../media/image44.png"/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12.xml"/><Relationship Id="rId9" Type="http://schemas.openxmlformats.org/officeDocument/2006/relationships/image" Target="../media/image4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54.xml"/><Relationship Id="rId6" Type="http://schemas.openxmlformats.org/officeDocument/2006/relationships/image" Target="../media/image6.png"/><Relationship Id="rId5" Type="http://schemas.openxmlformats.org/officeDocument/2006/relationships/image" Target="../media/image47.png"/><Relationship Id="rId4" Type="http://schemas.openxmlformats.org/officeDocument/2006/relationships/image" Target="../media/image4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156.xml"/><Relationship Id="rId1" Type="http://schemas.openxmlformats.org/officeDocument/2006/relationships/tags" Target="../tags/tag155.xml"/><Relationship Id="rId6" Type="http://schemas.openxmlformats.org/officeDocument/2006/relationships/image" Target="../media/image6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57.xml"/><Relationship Id="rId5" Type="http://schemas.openxmlformats.org/officeDocument/2006/relationships/image" Target="../media/image48.png"/><Relationship Id="rId4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58.xml"/><Relationship Id="rId6" Type="http://schemas.openxmlformats.org/officeDocument/2006/relationships/image" Target="../media/image48.png"/><Relationship Id="rId5" Type="http://schemas.openxmlformats.org/officeDocument/2006/relationships/image" Target="../media/image49.png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tags" Target="../tags/tag36.xml"/><Relationship Id="rId7" Type="http://schemas.openxmlformats.org/officeDocument/2006/relationships/image" Target="../media/image6.png"/><Relationship Id="rId2" Type="http://schemas.openxmlformats.org/officeDocument/2006/relationships/tags" Target="../tags/tag35.xml"/><Relationship Id="rId1" Type="http://schemas.openxmlformats.org/officeDocument/2006/relationships/tags" Target="../tags/tag34.xml"/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37.xml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59.xml"/><Relationship Id="rId5" Type="http://schemas.openxmlformats.org/officeDocument/2006/relationships/image" Target="../media/image50.png"/><Relationship Id="rId4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60.xml"/><Relationship Id="rId5" Type="http://schemas.openxmlformats.org/officeDocument/2006/relationships/image" Target="../media/image51.png"/><Relationship Id="rId4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61.xml"/><Relationship Id="rId5" Type="http://schemas.openxmlformats.org/officeDocument/2006/relationships/image" Target="../media/image52.png"/><Relationship Id="rId4" Type="http://schemas.openxmlformats.org/officeDocument/2006/relationships/image" Target="../media/image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62.xml"/><Relationship Id="rId6" Type="http://schemas.openxmlformats.org/officeDocument/2006/relationships/image" Target="../media/image52.png"/><Relationship Id="rId5" Type="http://schemas.openxmlformats.org/officeDocument/2006/relationships/image" Target="../media/image53.png"/><Relationship Id="rId4" Type="http://schemas.openxmlformats.org/officeDocument/2006/relationships/image" Target="../media/image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63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64.xml"/><Relationship Id="rId5" Type="http://schemas.openxmlformats.org/officeDocument/2006/relationships/image" Target="../media/image56.png"/><Relationship Id="rId4" Type="http://schemas.openxmlformats.org/officeDocument/2006/relationships/image" Target="../media/image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65.xml"/><Relationship Id="rId5" Type="http://schemas.openxmlformats.org/officeDocument/2006/relationships/image" Target="../media/image57.png"/><Relationship Id="rId4" Type="http://schemas.openxmlformats.org/officeDocument/2006/relationships/image" Target="../media/image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66.xml"/><Relationship Id="rId6" Type="http://schemas.openxmlformats.org/officeDocument/2006/relationships/image" Target="../media/image57.png"/><Relationship Id="rId5" Type="http://schemas.openxmlformats.org/officeDocument/2006/relationships/image" Target="../media/image58.png"/><Relationship Id="rId4" Type="http://schemas.openxmlformats.org/officeDocument/2006/relationships/image" Target="../media/image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67.xml"/><Relationship Id="rId5" Type="http://schemas.openxmlformats.org/officeDocument/2006/relationships/image" Target="../media/image59.png"/><Relationship Id="rId4" Type="http://schemas.openxmlformats.org/officeDocument/2006/relationships/image" Target="../media/image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68.xml"/><Relationship Id="rId6" Type="http://schemas.openxmlformats.org/officeDocument/2006/relationships/image" Target="../media/image60.png"/><Relationship Id="rId5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tags" Target="../tags/tag45.xml"/><Relationship Id="rId13" Type="http://schemas.openxmlformats.org/officeDocument/2006/relationships/tags" Target="../tags/tag50.xml"/><Relationship Id="rId18" Type="http://schemas.openxmlformats.org/officeDocument/2006/relationships/slideLayout" Target="../slideLayouts/slideLayout12.xml"/><Relationship Id="rId3" Type="http://schemas.openxmlformats.org/officeDocument/2006/relationships/tags" Target="../tags/tag40.xml"/><Relationship Id="rId21" Type="http://schemas.openxmlformats.org/officeDocument/2006/relationships/image" Target="../media/image9.png"/><Relationship Id="rId7" Type="http://schemas.openxmlformats.org/officeDocument/2006/relationships/tags" Target="../tags/tag44.xml"/><Relationship Id="rId12" Type="http://schemas.openxmlformats.org/officeDocument/2006/relationships/tags" Target="../tags/tag49.xml"/><Relationship Id="rId17" Type="http://schemas.openxmlformats.org/officeDocument/2006/relationships/tags" Target="../tags/tag54.xml"/><Relationship Id="rId2" Type="http://schemas.openxmlformats.org/officeDocument/2006/relationships/tags" Target="../tags/tag39.xml"/><Relationship Id="rId16" Type="http://schemas.openxmlformats.org/officeDocument/2006/relationships/tags" Target="../tags/tag53.xml"/><Relationship Id="rId20" Type="http://schemas.openxmlformats.org/officeDocument/2006/relationships/image" Target="../media/image6.png"/><Relationship Id="rId1" Type="http://schemas.openxmlformats.org/officeDocument/2006/relationships/tags" Target="../tags/tag38.xml"/><Relationship Id="rId6" Type="http://schemas.openxmlformats.org/officeDocument/2006/relationships/tags" Target="../tags/tag43.xml"/><Relationship Id="rId11" Type="http://schemas.openxmlformats.org/officeDocument/2006/relationships/tags" Target="../tags/tag48.xml"/><Relationship Id="rId5" Type="http://schemas.openxmlformats.org/officeDocument/2006/relationships/tags" Target="../tags/tag42.xml"/><Relationship Id="rId15" Type="http://schemas.openxmlformats.org/officeDocument/2006/relationships/tags" Target="../tags/tag52.xml"/><Relationship Id="rId23" Type="http://schemas.openxmlformats.org/officeDocument/2006/relationships/image" Target="../media/image11.png"/><Relationship Id="rId10" Type="http://schemas.openxmlformats.org/officeDocument/2006/relationships/tags" Target="../tags/tag47.xml"/><Relationship Id="rId19" Type="http://schemas.openxmlformats.org/officeDocument/2006/relationships/notesSlide" Target="../notesSlides/notesSlide3.xml"/><Relationship Id="rId4" Type="http://schemas.openxmlformats.org/officeDocument/2006/relationships/tags" Target="../tags/tag41.xml"/><Relationship Id="rId9" Type="http://schemas.openxmlformats.org/officeDocument/2006/relationships/tags" Target="../tags/tag46.xml"/><Relationship Id="rId14" Type="http://schemas.openxmlformats.org/officeDocument/2006/relationships/tags" Target="../tags/tag51.xml"/><Relationship Id="rId22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69.xml"/><Relationship Id="rId5" Type="http://schemas.openxmlformats.org/officeDocument/2006/relationships/image" Target="../media/image61.png"/><Relationship Id="rId4" Type="http://schemas.openxmlformats.org/officeDocument/2006/relationships/image" Target="../media/image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70.xml"/><Relationship Id="rId6" Type="http://schemas.openxmlformats.org/officeDocument/2006/relationships/image" Target="../media/image63.png"/><Relationship Id="rId5" Type="http://schemas.openxmlformats.org/officeDocument/2006/relationships/image" Target="../media/image6.png"/><Relationship Id="rId4" Type="http://schemas.openxmlformats.org/officeDocument/2006/relationships/image" Target="../media/image62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notesSlide" Target="../notesSlides/notesSlide32.xml"/><Relationship Id="rId7" Type="http://schemas.openxmlformats.org/officeDocument/2006/relationships/image" Target="../media/image65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71.xml"/><Relationship Id="rId6" Type="http://schemas.openxmlformats.org/officeDocument/2006/relationships/image" Target="../media/image61.png"/><Relationship Id="rId5" Type="http://schemas.openxmlformats.org/officeDocument/2006/relationships/image" Target="../media/image6.png"/><Relationship Id="rId4" Type="http://schemas.openxmlformats.org/officeDocument/2006/relationships/image" Target="../media/image64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notesSlide" Target="../notesSlides/notesSlide33.xml"/><Relationship Id="rId7" Type="http://schemas.openxmlformats.org/officeDocument/2006/relationships/image" Target="../media/image68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72.xml"/><Relationship Id="rId6" Type="http://schemas.openxmlformats.org/officeDocument/2006/relationships/image" Target="../media/image61.png"/><Relationship Id="rId5" Type="http://schemas.openxmlformats.org/officeDocument/2006/relationships/image" Target="../media/image6.png"/><Relationship Id="rId4" Type="http://schemas.openxmlformats.org/officeDocument/2006/relationships/image" Target="../media/image67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notesSlide" Target="../notesSlides/notesSlide34.xml"/><Relationship Id="rId7" Type="http://schemas.openxmlformats.org/officeDocument/2006/relationships/image" Target="../media/image71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73.xml"/><Relationship Id="rId6" Type="http://schemas.openxmlformats.org/officeDocument/2006/relationships/image" Target="../media/image61.png"/><Relationship Id="rId5" Type="http://schemas.openxmlformats.org/officeDocument/2006/relationships/image" Target="../media/image6.png"/><Relationship Id="rId4" Type="http://schemas.openxmlformats.org/officeDocument/2006/relationships/image" Target="../media/image7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7" Type="http://schemas.openxmlformats.org/officeDocument/2006/relationships/image" Target="../media/image74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74.xml"/><Relationship Id="rId6" Type="http://schemas.openxmlformats.org/officeDocument/2006/relationships/image" Target="../media/image73.png"/><Relationship Id="rId5" Type="http://schemas.openxmlformats.org/officeDocument/2006/relationships/image" Target="../media/image61.png"/><Relationship Id="rId4" Type="http://schemas.openxmlformats.org/officeDocument/2006/relationships/image" Target="../media/image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7" Type="http://schemas.openxmlformats.org/officeDocument/2006/relationships/image" Target="../media/image74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75.xml"/><Relationship Id="rId6" Type="http://schemas.openxmlformats.org/officeDocument/2006/relationships/image" Target="../media/image73.png"/><Relationship Id="rId5" Type="http://schemas.openxmlformats.org/officeDocument/2006/relationships/image" Target="../media/image6.png"/><Relationship Id="rId4" Type="http://schemas.openxmlformats.org/officeDocument/2006/relationships/image" Target="../media/image7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76.xml"/><Relationship Id="rId6" Type="http://schemas.openxmlformats.org/officeDocument/2006/relationships/image" Target="../media/image6.png"/><Relationship Id="rId5" Type="http://schemas.openxmlformats.org/officeDocument/2006/relationships/image" Target="../media/image75.png"/><Relationship Id="rId4" Type="http://schemas.openxmlformats.org/officeDocument/2006/relationships/image" Target="../media/image8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tags" Target="../tags/tag184.xml"/><Relationship Id="rId13" Type="http://schemas.openxmlformats.org/officeDocument/2006/relationships/image" Target="../media/image6.png"/><Relationship Id="rId3" Type="http://schemas.openxmlformats.org/officeDocument/2006/relationships/tags" Target="../tags/tag179.xml"/><Relationship Id="rId7" Type="http://schemas.openxmlformats.org/officeDocument/2006/relationships/tags" Target="../tags/tag183.xml"/><Relationship Id="rId12" Type="http://schemas.openxmlformats.org/officeDocument/2006/relationships/notesSlide" Target="../notesSlides/notesSlide38.xml"/><Relationship Id="rId2" Type="http://schemas.openxmlformats.org/officeDocument/2006/relationships/tags" Target="../tags/tag178.xml"/><Relationship Id="rId16" Type="http://schemas.openxmlformats.org/officeDocument/2006/relationships/image" Target="../media/image78.png"/><Relationship Id="rId1" Type="http://schemas.openxmlformats.org/officeDocument/2006/relationships/tags" Target="../tags/tag177.xml"/><Relationship Id="rId6" Type="http://schemas.openxmlformats.org/officeDocument/2006/relationships/tags" Target="../tags/tag182.xml"/><Relationship Id="rId11" Type="http://schemas.openxmlformats.org/officeDocument/2006/relationships/slideLayout" Target="../slideLayouts/slideLayout12.xml"/><Relationship Id="rId5" Type="http://schemas.openxmlformats.org/officeDocument/2006/relationships/tags" Target="../tags/tag181.xml"/><Relationship Id="rId15" Type="http://schemas.openxmlformats.org/officeDocument/2006/relationships/image" Target="../media/image77.png"/><Relationship Id="rId10" Type="http://schemas.openxmlformats.org/officeDocument/2006/relationships/tags" Target="../tags/tag186.xml"/><Relationship Id="rId4" Type="http://schemas.openxmlformats.org/officeDocument/2006/relationships/tags" Target="../tags/tag180.xml"/><Relationship Id="rId9" Type="http://schemas.openxmlformats.org/officeDocument/2006/relationships/tags" Target="../tags/tag185.xml"/><Relationship Id="rId14" Type="http://schemas.openxmlformats.org/officeDocument/2006/relationships/image" Target="../media/image76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9.xml"/><Relationship Id="rId3" Type="http://schemas.openxmlformats.org/officeDocument/2006/relationships/tags" Target="../tags/tag189.xml"/><Relationship Id="rId7" Type="http://schemas.openxmlformats.org/officeDocument/2006/relationships/slideLayout" Target="../slideLayouts/slideLayout12.xml"/><Relationship Id="rId12" Type="http://schemas.openxmlformats.org/officeDocument/2006/relationships/image" Target="../media/image81.png"/><Relationship Id="rId2" Type="http://schemas.openxmlformats.org/officeDocument/2006/relationships/tags" Target="../tags/tag188.xml"/><Relationship Id="rId1" Type="http://schemas.openxmlformats.org/officeDocument/2006/relationships/tags" Target="../tags/tag187.xml"/><Relationship Id="rId6" Type="http://schemas.openxmlformats.org/officeDocument/2006/relationships/tags" Target="../tags/tag192.xml"/><Relationship Id="rId11" Type="http://schemas.openxmlformats.org/officeDocument/2006/relationships/image" Target="../media/image80.png"/><Relationship Id="rId5" Type="http://schemas.openxmlformats.org/officeDocument/2006/relationships/tags" Target="../tags/tag191.xml"/><Relationship Id="rId10" Type="http://schemas.openxmlformats.org/officeDocument/2006/relationships/image" Target="../media/image79.png"/><Relationship Id="rId4" Type="http://schemas.openxmlformats.org/officeDocument/2006/relationships/tags" Target="../tags/tag190.xml"/><Relationship Id="rId9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13.jpeg"/><Relationship Id="rId2" Type="http://schemas.openxmlformats.org/officeDocument/2006/relationships/tags" Target="../tags/tag56.xml"/><Relationship Id="rId1" Type="http://schemas.openxmlformats.org/officeDocument/2006/relationships/tags" Target="../tags/tag55.xml"/><Relationship Id="rId6" Type="http://schemas.openxmlformats.org/officeDocument/2006/relationships/image" Target="../media/image12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93.xml"/><Relationship Id="rId5" Type="http://schemas.openxmlformats.org/officeDocument/2006/relationships/image" Target="../media/image82.png"/><Relationship Id="rId4" Type="http://schemas.openxmlformats.org/officeDocument/2006/relationships/image" Target="../media/image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94.xml"/><Relationship Id="rId6" Type="http://schemas.openxmlformats.org/officeDocument/2006/relationships/image" Target="../media/image83.png"/><Relationship Id="rId5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196.xml"/><Relationship Id="rId1" Type="http://schemas.openxmlformats.org/officeDocument/2006/relationships/tags" Target="../tags/tag195.xml"/><Relationship Id="rId6" Type="http://schemas.openxmlformats.org/officeDocument/2006/relationships/image" Target="../media/image6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tags" Target="../tags/tag204.xml"/><Relationship Id="rId3" Type="http://schemas.openxmlformats.org/officeDocument/2006/relationships/tags" Target="../tags/tag199.xml"/><Relationship Id="rId7" Type="http://schemas.openxmlformats.org/officeDocument/2006/relationships/tags" Target="../tags/tag203.xml"/><Relationship Id="rId12" Type="http://schemas.openxmlformats.org/officeDocument/2006/relationships/image" Target="../media/image6.png"/><Relationship Id="rId2" Type="http://schemas.openxmlformats.org/officeDocument/2006/relationships/tags" Target="../tags/tag198.xml"/><Relationship Id="rId1" Type="http://schemas.openxmlformats.org/officeDocument/2006/relationships/tags" Target="../tags/tag197.xml"/><Relationship Id="rId6" Type="http://schemas.openxmlformats.org/officeDocument/2006/relationships/tags" Target="../tags/tag202.xml"/><Relationship Id="rId11" Type="http://schemas.openxmlformats.org/officeDocument/2006/relationships/image" Target="../media/image3.jpeg"/><Relationship Id="rId5" Type="http://schemas.openxmlformats.org/officeDocument/2006/relationships/tags" Target="../tags/tag201.xml"/><Relationship Id="rId10" Type="http://schemas.openxmlformats.org/officeDocument/2006/relationships/notesSlide" Target="../notesSlides/notesSlide43.xml"/><Relationship Id="rId4" Type="http://schemas.openxmlformats.org/officeDocument/2006/relationships/tags" Target="../tags/tag200.xml"/><Relationship Id="rId9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tags" Target="../tags/tag64.xml"/><Relationship Id="rId13" Type="http://schemas.openxmlformats.org/officeDocument/2006/relationships/tags" Target="../tags/tag69.xml"/><Relationship Id="rId18" Type="http://schemas.openxmlformats.org/officeDocument/2006/relationships/tags" Target="../tags/tag74.xml"/><Relationship Id="rId26" Type="http://schemas.openxmlformats.org/officeDocument/2006/relationships/image" Target="../media/image17.png"/><Relationship Id="rId3" Type="http://schemas.openxmlformats.org/officeDocument/2006/relationships/tags" Target="../tags/tag59.xml"/><Relationship Id="rId21" Type="http://schemas.openxmlformats.org/officeDocument/2006/relationships/notesSlide" Target="../notesSlides/notesSlide5.xml"/><Relationship Id="rId7" Type="http://schemas.openxmlformats.org/officeDocument/2006/relationships/tags" Target="../tags/tag63.xml"/><Relationship Id="rId12" Type="http://schemas.openxmlformats.org/officeDocument/2006/relationships/tags" Target="../tags/tag68.xml"/><Relationship Id="rId17" Type="http://schemas.openxmlformats.org/officeDocument/2006/relationships/tags" Target="../tags/tag73.xml"/><Relationship Id="rId25" Type="http://schemas.openxmlformats.org/officeDocument/2006/relationships/image" Target="../media/image16.png"/><Relationship Id="rId2" Type="http://schemas.openxmlformats.org/officeDocument/2006/relationships/tags" Target="../tags/tag58.xml"/><Relationship Id="rId16" Type="http://schemas.openxmlformats.org/officeDocument/2006/relationships/tags" Target="../tags/tag72.xml"/><Relationship Id="rId20" Type="http://schemas.openxmlformats.org/officeDocument/2006/relationships/slideLayout" Target="../slideLayouts/slideLayout12.xml"/><Relationship Id="rId1" Type="http://schemas.openxmlformats.org/officeDocument/2006/relationships/tags" Target="../tags/tag57.xml"/><Relationship Id="rId6" Type="http://schemas.openxmlformats.org/officeDocument/2006/relationships/tags" Target="../tags/tag62.xml"/><Relationship Id="rId11" Type="http://schemas.openxmlformats.org/officeDocument/2006/relationships/tags" Target="../tags/tag67.xml"/><Relationship Id="rId24" Type="http://schemas.openxmlformats.org/officeDocument/2006/relationships/image" Target="../media/image15.png"/><Relationship Id="rId5" Type="http://schemas.openxmlformats.org/officeDocument/2006/relationships/tags" Target="../tags/tag61.xml"/><Relationship Id="rId15" Type="http://schemas.openxmlformats.org/officeDocument/2006/relationships/tags" Target="../tags/tag71.xml"/><Relationship Id="rId23" Type="http://schemas.openxmlformats.org/officeDocument/2006/relationships/image" Target="../media/image14.png"/><Relationship Id="rId10" Type="http://schemas.openxmlformats.org/officeDocument/2006/relationships/tags" Target="../tags/tag66.xml"/><Relationship Id="rId19" Type="http://schemas.openxmlformats.org/officeDocument/2006/relationships/tags" Target="../tags/tag75.xml"/><Relationship Id="rId4" Type="http://schemas.openxmlformats.org/officeDocument/2006/relationships/tags" Target="../tags/tag60.xml"/><Relationship Id="rId9" Type="http://schemas.openxmlformats.org/officeDocument/2006/relationships/tags" Target="../tags/tag65.xml"/><Relationship Id="rId14" Type="http://schemas.openxmlformats.org/officeDocument/2006/relationships/tags" Target="../tags/tag70.xml"/><Relationship Id="rId22" Type="http://schemas.openxmlformats.org/officeDocument/2006/relationships/image" Target="../media/image6.png"/><Relationship Id="rId27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13" Type="http://schemas.openxmlformats.org/officeDocument/2006/relationships/image" Target="../media/image21.png"/><Relationship Id="rId3" Type="http://schemas.openxmlformats.org/officeDocument/2006/relationships/tags" Target="../tags/tag78.xml"/><Relationship Id="rId7" Type="http://schemas.openxmlformats.org/officeDocument/2006/relationships/tags" Target="../tags/tag82.xml"/><Relationship Id="rId12" Type="http://schemas.openxmlformats.org/officeDocument/2006/relationships/image" Target="../media/image20.png"/><Relationship Id="rId2" Type="http://schemas.openxmlformats.org/officeDocument/2006/relationships/tags" Target="../tags/tag77.xml"/><Relationship Id="rId1" Type="http://schemas.openxmlformats.org/officeDocument/2006/relationships/tags" Target="../tags/tag76.xml"/><Relationship Id="rId6" Type="http://schemas.openxmlformats.org/officeDocument/2006/relationships/tags" Target="../tags/tag81.xml"/><Relationship Id="rId11" Type="http://schemas.openxmlformats.org/officeDocument/2006/relationships/image" Target="../media/image6.png"/><Relationship Id="rId5" Type="http://schemas.openxmlformats.org/officeDocument/2006/relationships/tags" Target="../tags/tag80.xml"/><Relationship Id="rId10" Type="http://schemas.openxmlformats.org/officeDocument/2006/relationships/image" Target="../media/image19.png"/><Relationship Id="rId4" Type="http://schemas.openxmlformats.org/officeDocument/2006/relationships/tags" Target="../tags/tag79.xml"/><Relationship Id="rId9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tags" Target="../tags/tag85.xml"/><Relationship Id="rId7" Type="http://schemas.openxmlformats.org/officeDocument/2006/relationships/image" Target="../media/image22.png"/><Relationship Id="rId2" Type="http://schemas.openxmlformats.org/officeDocument/2006/relationships/tags" Target="../tags/tag84.xml"/><Relationship Id="rId1" Type="http://schemas.openxmlformats.org/officeDocument/2006/relationships/tags" Target="../tags/tag83.xml"/><Relationship Id="rId6" Type="http://schemas.openxmlformats.org/officeDocument/2006/relationships/image" Target="../media/image6.png"/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tags" Target="../tags/tag93.xml"/><Relationship Id="rId13" Type="http://schemas.openxmlformats.org/officeDocument/2006/relationships/tags" Target="../tags/tag98.xml"/><Relationship Id="rId18" Type="http://schemas.openxmlformats.org/officeDocument/2006/relationships/tags" Target="../tags/tag103.xml"/><Relationship Id="rId26" Type="http://schemas.openxmlformats.org/officeDocument/2006/relationships/image" Target="../media/image25.png"/><Relationship Id="rId3" Type="http://schemas.openxmlformats.org/officeDocument/2006/relationships/tags" Target="../tags/tag88.xml"/><Relationship Id="rId21" Type="http://schemas.openxmlformats.org/officeDocument/2006/relationships/slideLayout" Target="../slideLayouts/slideLayout12.xml"/><Relationship Id="rId7" Type="http://schemas.openxmlformats.org/officeDocument/2006/relationships/tags" Target="../tags/tag92.xml"/><Relationship Id="rId12" Type="http://schemas.openxmlformats.org/officeDocument/2006/relationships/tags" Target="../tags/tag97.xml"/><Relationship Id="rId17" Type="http://schemas.openxmlformats.org/officeDocument/2006/relationships/tags" Target="../tags/tag102.xml"/><Relationship Id="rId25" Type="http://schemas.openxmlformats.org/officeDocument/2006/relationships/image" Target="../media/image24.png"/><Relationship Id="rId2" Type="http://schemas.openxmlformats.org/officeDocument/2006/relationships/tags" Target="../tags/tag87.xml"/><Relationship Id="rId16" Type="http://schemas.openxmlformats.org/officeDocument/2006/relationships/tags" Target="../tags/tag101.xml"/><Relationship Id="rId20" Type="http://schemas.openxmlformats.org/officeDocument/2006/relationships/tags" Target="../tags/tag105.xml"/><Relationship Id="rId29" Type="http://schemas.openxmlformats.org/officeDocument/2006/relationships/image" Target="../media/image28.png"/><Relationship Id="rId1" Type="http://schemas.openxmlformats.org/officeDocument/2006/relationships/tags" Target="../tags/tag86.xml"/><Relationship Id="rId6" Type="http://schemas.openxmlformats.org/officeDocument/2006/relationships/tags" Target="../tags/tag91.xml"/><Relationship Id="rId11" Type="http://schemas.openxmlformats.org/officeDocument/2006/relationships/tags" Target="../tags/tag96.xml"/><Relationship Id="rId24" Type="http://schemas.openxmlformats.org/officeDocument/2006/relationships/image" Target="../media/image23.png"/><Relationship Id="rId5" Type="http://schemas.openxmlformats.org/officeDocument/2006/relationships/tags" Target="../tags/tag90.xml"/><Relationship Id="rId15" Type="http://schemas.openxmlformats.org/officeDocument/2006/relationships/tags" Target="../tags/tag100.xml"/><Relationship Id="rId23" Type="http://schemas.openxmlformats.org/officeDocument/2006/relationships/image" Target="../media/image6.png"/><Relationship Id="rId28" Type="http://schemas.openxmlformats.org/officeDocument/2006/relationships/image" Target="../media/image27.png"/><Relationship Id="rId10" Type="http://schemas.openxmlformats.org/officeDocument/2006/relationships/tags" Target="../tags/tag95.xml"/><Relationship Id="rId19" Type="http://schemas.openxmlformats.org/officeDocument/2006/relationships/tags" Target="../tags/tag104.xml"/><Relationship Id="rId4" Type="http://schemas.openxmlformats.org/officeDocument/2006/relationships/tags" Target="../tags/tag89.xml"/><Relationship Id="rId9" Type="http://schemas.openxmlformats.org/officeDocument/2006/relationships/tags" Target="../tags/tag94.xml"/><Relationship Id="rId14" Type="http://schemas.openxmlformats.org/officeDocument/2006/relationships/tags" Target="../tags/tag99.xml"/><Relationship Id="rId22" Type="http://schemas.openxmlformats.org/officeDocument/2006/relationships/notesSlide" Target="../notesSlides/notesSlide8.xml"/><Relationship Id="rId27" Type="http://schemas.openxmlformats.org/officeDocument/2006/relationships/image" Target="../media/image26.png"/><Relationship Id="rId30" Type="http://schemas.microsoft.com/office/2007/relationships/hdphoto" Target="../media/hdphoto2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12.png"/><Relationship Id="rId2" Type="http://schemas.openxmlformats.org/officeDocument/2006/relationships/tags" Target="../tags/tag107.xml"/><Relationship Id="rId1" Type="http://schemas.openxmlformats.org/officeDocument/2006/relationships/tags" Target="../tags/tag106.xml"/><Relationship Id="rId6" Type="http://schemas.openxmlformats.org/officeDocument/2006/relationships/image" Target="../media/image13.jpe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439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未标题-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5">
            <a:lum bright="-6000"/>
          </a:blip>
          <a:srcRect t="8310" b="7738"/>
          <a:stretch>
            <a:fillRect/>
          </a:stretch>
        </p:blipFill>
        <p:spPr>
          <a:xfrm>
            <a:off x="0" y="598170"/>
            <a:ext cx="12192635" cy="5773420"/>
          </a:xfrm>
          <a:prstGeom prst="rect">
            <a:avLst/>
          </a:prstGeom>
        </p:spPr>
      </p:pic>
      <p:pic>
        <p:nvPicPr>
          <p:cNvPr id="7" name="图片 6" descr="校徽-8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6">
            <a:biLevel thresh="50000"/>
          </a:blip>
          <a:stretch>
            <a:fillRect/>
          </a:stretch>
        </p:blipFill>
        <p:spPr>
          <a:xfrm>
            <a:off x="121285" y="732790"/>
            <a:ext cx="1016635" cy="101663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37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  <a:lum bright="72000" contrast="-78000"/>
          </a:blip>
          <a:srcRect l="5673" t="5725" r="5982" b="5776"/>
          <a:stretch>
            <a:fillRect/>
          </a:stretch>
        </p:blipFill>
        <p:spPr>
          <a:xfrm>
            <a:off x="1264285" y="732790"/>
            <a:ext cx="1017905" cy="1016635"/>
          </a:xfrm>
          <a:prstGeom prst="rect">
            <a:avLst/>
          </a:prstGeom>
        </p:spPr>
      </p:pic>
      <p:grpSp>
        <p:nvGrpSpPr>
          <p:cNvPr id="19" name="组合 18"/>
          <p:cNvGrpSpPr/>
          <p:nvPr/>
        </p:nvGrpSpPr>
        <p:grpSpPr>
          <a:xfrm>
            <a:off x="2167890" y="1508125"/>
            <a:ext cx="3867150" cy="3943350"/>
            <a:chOff x="5946" y="1566"/>
            <a:chExt cx="7592" cy="7582"/>
          </a:xfrm>
        </p:grpSpPr>
        <p:sp>
          <p:nvSpPr>
            <p:cNvPr id="230" name="Freeform 39"/>
            <p:cNvSpPr/>
            <p:nvPr>
              <p:custDataLst>
                <p:tags r:id="rId19"/>
              </p:custDataLst>
            </p:nvPr>
          </p:nvSpPr>
          <p:spPr bwMode="auto">
            <a:xfrm>
              <a:off x="11377" y="2101"/>
              <a:ext cx="997" cy="963"/>
            </a:xfrm>
            <a:custGeom>
              <a:avLst/>
              <a:gdLst>
                <a:gd name="T0" fmla="*/ 0 w 603"/>
                <a:gd name="T1" fmla="*/ 326 h 584"/>
                <a:gd name="T2" fmla="*/ 337 w 603"/>
                <a:gd name="T3" fmla="*/ 584 h 584"/>
                <a:gd name="T4" fmla="*/ 603 w 603"/>
                <a:gd name="T5" fmla="*/ 318 h 584"/>
                <a:gd name="T6" fmla="*/ 188 w 603"/>
                <a:gd name="T7" fmla="*/ 0 h 584"/>
                <a:gd name="T8" fmla="*/ 0 w 603"/>
                <a:gd name="T9" fmla="*/ 326 h 5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3" h="584">
                  <a:moveTo>
                    <a:pt x="0" y="326"/>
                  </a:moveTo>
                  <a:cubicBezTo>
                    <a:pt x="122" y="399"/>
                    <a:pt x="235" y="486"/>
                    <a:pt x="337" y="584"/>
                  </a:cubicBezTo>
                  <a:cubicBezTo>
                    <a:pt x="603" y="318"/>
                    <a:pt x="603" y="318"/>
                    <a:pt x="603" y="318"/>
                  </a:cubicBezTo>
                  <a:cubicBezTo>
                    <a:pt x="477" y="197"/>
                    <a:pt x="338" y="90"/>
                    <a:pt x="188" y="0"/>
                  </a:cubicBezTo>
                  <a:lnTo>
                    <a:pt x="0" y="326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2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31" name="Freeform 40"/>
            <p:cNvSpPr/>
            <p:nvPr>
              <p:custDataLst>
                <p:tags r:id="rId20"/>
              </p:custDataLst>
            </p:nvPr>
          </p:nvSpPr>
          <p:spPr bwMode="auto">
            <a:xfrm>
              <a:off x="9787" y="1566"/>
              <a:ext cx="847" cy="703"/>
            </a:xfrm>
            <a:custGeom>
              <a:avLst/>
              <a:gdLst>
                <a:gd name="T0" fmla="*/ 0 w 512"/>
                <a:gd name="T1" fmla="*/ 376 h 426"/>
                <a:gd name="T2" fmla="*/ 415 w 512"/>
                <a:gd name="T3" fmla="*/ 426 h 426"/>
                <a:gd name="T4" fmla="*/ 512 w 512"/>
                <a:gd name="T5" fmla="*/ 63 h 426"/>
                <a:gd name="T6" fmla="*/ 0 w 512"/>
                <a:gd name="T7" fmla="*/ 0 h 426"/>
                <a:gd name="T8" fmla="*/ 0 w 512"/>
                <a:gd name="T9" fmla="*/ 376 h 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2" h="426">
                  <a:moveTo>
                    <a:pt x="0" y="376"/>
                  </a:moveTo>
                  <a:cubicBezTo>
                    <a:pt x="142" y="378"/>
                    <a:pt x="281" y="395"/>
                    <a:pt x="415" y="426"/>
                  </a:cubicBezTo>
                  <a:cubicBezTo>
                    <a:pt x="512" y="63"/>
                    <a:pt x="512" y="63"/>
                    <a:pt x="512" y="63"/>
                  </a:cubicBezTo>
                  <a:cubicBezTo>
                    <a:pt x="348" y="24"/>
                    <a:pt x="176" y="2"/>
                    <a:pt x="0" y="0"/>
                  </a:cubicBezTo>
                  <a:lnTo>
                    <a:pt x="0" y="376"/>
                  </a:lnTo>
                  <a:close/>
                </a:path>
              </a:pathLst>
            </a:custGeom>
            <a:solidFill>
              <a:schemeClr val="accent1">
                <a:lumMod val="50000"/>
                <a:alpha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32" name="Freeform 41"/>
            <p:cNvSpPr/>
            <p:nvPr>
              <p:custDataLst>
                <p:tags r:id="rId21"/>
              </p:custDataLst>
            </p:nvPr>
          </p:nvSpPr>
          <p:spPr bwMode="auto">
            <a:xfrm>
              <a:off x="10606" y="1706"/>
              <a:ext cx="960" cy="862"/>
            </a:xfrm>
            <a:custGeom>
              <a:avLst/>
              <a:gdLst>
                <a:gd name="T0" fmla="*/ 0 w 581"/>
                <a:gd name="T1" fmla="*/ 363 h 523"/>
                <a:gd name="T2" fmla="*/ 393 w 581"/>
                <a:gd name="T3" fmla="*/ 523 h 523"/>
                <a:gd name="T4" fmla="*/ 581 w 581"/>
                <a:gd name="T5" fmla="*/ 198 h 523"/>
                <a:gd name="T6" fmla="*/ 98 w 581"/>
                <a:gd name="T7" fmla="*/ 0 h 523"/>
                <a:gd name="T8" fmla="*/ 0 w 581"/>
                <a:gd name="T9" fmla="*/ 363 h 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1" h="523">
                  <a:moveTo>
                    <a:pt x="0" y="363"/>
                  </a:moveTo>
                  <a:cubicBezTo>
                    <a:pt x="138" y="402"/>
                    <a:pt x="269" y="456"/>
                    <a:pt x="393" y="523"/>
                  </a:cubicBezTo>
                  <a:cubicBezTo>
                    <a:pt x="581" y="198"/>
                    <a:pt x="581" y="198"/>
                    <a:pt x="581" y="198"/>
                  </a:cubicBezTo>
                  <a:cubicBezTo>
                    <a:pt x="429" y="114"/>
                    <a:pt x="267" y="48"/>
                    <a:pt x="98" y="0"/>
                  </a:cubicBezTo>
                  <a:lnTo>
                    <a:pt x="0" y="363"/>
                  </a:lnTo>
                  <a:close/>
                </a:path>
              </a:pathLst>
            </a:custGeom>
            <a:solidFill>
              <a:srgbClr val="00B0F0">
                <a:alpha val="46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33" name="Freeform 42"/>
            <p:cNvSpPr/>
            <p:nvPr>
              <p:custDataLst>
                <p:tags r:id="rId22"/>
              </p:custDataLst>
            </p:nvPr>
          </p:nvSpPr>
          <p:spPr bwMode="auto">
            <a:xfrm>
              <a:off x="12832" y="4467"/>
              <a:ext cx="706" cy="862"/>
            </a:xfrm>
            <a:custGeom>
              <a:avLst/>
              <a:gdLst>
                <a:gd name="T0" fmla="*/ 364 w 427"/>
                <a:gd name="T1" fmla="*/ 0 h 522"/>
                <a:gd name="T2" fmla="*/ 0 w 427"/>
                <a:gd name="T3" fmla="*/ 97 h 522"/>
                <a:gd name="T4" fmla="*/ 51 w 427"/>
                <a:gd name="T5" fmla="*/ 522 h 522"/>
                <a:gd name="T6" fmla="*/ 427 w 427"/>
                <a:gd name="T7" fmla="*/ 522 h 522"/>
                <a:gd name="T8" fmla="*/ 364 w 427"/>
                <a:gd name="T9" fmla="*/ 0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7" h="522">
                  <a:moveTo>
                    <a:pt x="364" y="0"/>
                  </a:moveTo>
                  <a:cubicBezTo>
                    <a:pt x="0" y="97"/>
                    <a:pt x="0" y="97"/>
                    <a:pt x="0" y="97"/>
                  </a:cubicBezTo>
                  <a:cubicBezTo>
                    <a:pt x="32" y="234"/>
                    <a:pt x="50" y="376"/>
                    <a:pt x="51" y="522"/>
                  </a:cubicBezTo>
                  <a:cubicBezTo>
                    <a:pt x="427" y="522"/>
                    <a:pt x="427" y="522"/>
                    <a:pt x="427" y="522"/>
                  </a:cubicBezTo>
                  <a:cubicBezTo>
                    <a:pt x="426" y="342"/>
                    <a:pt x="404" y="168"/>
                    <a:pt x="364" y="0"/>
                  </a:cubicBezTo>
                </a:path>
              </a:pathLst>
            </a:custGeom>
            <a:solidFill>
              <a:schemeClr val="accent1">
                <a:lumMod val="60000"/>
                <a:lumOff val="40000"/>
                <a:alpha val="2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34" name="Freeform 43"/>
            <p:cNvSpPr/>
            <p:nvPr>
              <p:custDataLst>
                <p:tags r:id="rId23"/>
              </p:custDataLst>
            </p:nvPr>
          </p:nvSpPr>
          <p:spPr bwMode="auto">
            <a:xfrm>
              <a:off x="5949" y="5470"/>
              <a:ext cx="716" cy="826"/>
            </a:xfrm>
            <a:custGeom>
              <a:avLst/>
              <a:gdLst>
                <a:gd name="T0" fmla="*/ 70 w 433"/>
                <a:gd name="T1" fmla="*/ 501 h 501"/>
                <a:gd name="T2" fmla="*/ 433 w 433"/>
                <a:gd name="T3" fmla="*/ 404 h 501"/>
                <a:gd name="T4" fmla="*/ 376 w 433"/>
                <a:gd name="T5" fmla="*/ 0 h 501"/>
                <a:gd name="T6" fmla="*/ 0 w 433"/>
                <a:gd name="T7" fmla="*/ 0 h 501"/>
                <a:gd name="T8" fmla="*/ 70 w 433"/>
                <a:gd name="T9" fmla="*/ 501 h 5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3" h="501">
                  <a:moveTo>
                    <a:pt x="70" y="501"/>
                  </a:moveTo>
                  <a:cubicBezTo>
                    <a:pt x="433" y="404"/>
                    <a:pt x="433" y="404"/>
                    <a:pt x="433" y="404"/>
                  </a:cubicBezTo>
                  <a:cubicBezTo>
                    <a:pt x="400" y="274"/>
                    <a:pt x="381" y="139"/>
                    <a:pt x="37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172"/>
                    <a:pt x="29" y="340"/>
                    <a:pt x="70" y="501"/>
                  </a:cubicBezTo>
                </a:path>
              </a:pathLst>
            </a:custGeom>
            <a:solidFill>
              <a:srgbClr val="00B0F0">
                <a:alpha val="5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35" name="Freeform 44"/>
            <p:cNvSpPr/>
            <p:nvPr>
              <p:custDataLst>
                <p:tags r:id="rId24"/>
              </p:custDataLst>
            </p:nvPr>
          </p:nvSpPr>
          <p:spPr bwMode="auto">
            <a:xfrm>
              <a:off x="12529" y="3532"/>
              <a:ext cx="868" cy="963"/>
            </a:xfrm>
            <a:custGeom>
              <a:avLst/>
              <a:gdLst>
                <a:gd name="T0" fmla="*/ 326 w 525"/>
                <a:gd name="T1" fmla="*/ 0 h 584"/>
                <a:gd name="T2" fmla="*/ 0 w 525"/>
                <a:gd name="T3" fmla="*/ 188 h 584"/>
                <a:gd name="T4" fmla="*/ 162 w 525"/>
                <a:gd name="T5" fmla="*/ 584 h 584"/>
                <a:gd name="T6" fmla="*/ 525 w 525"/>
                <a:gd name="T7" fmla="*/ 487 h 584"/>
                <a:gd name="T8" fmla="*/ 326 w 525"/>
                <a:gd name="T9" fmla="*/ 0 h 5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5" h="584">
                  <a:moveTo>
                    <a:pt x="326" y="0"/>
                  </a:moveTo>
                  <a:cubicBezTo>
                    <a:pt x="0" y="188"/>
                    <a:pt x="0" y="188"/>
                    <a:pt x="0" y="188"/>
                  </a:cubicBezTo>
                  <a:cubicBezTo>
                    <a:pt x="68" y="312"/>
                    <a:pt x="123" y="445"/>
                    <a:pt x="162" y="584"/>
                  </a:cubicBezTo>
                  <a:cubicBezTo>
                    <a:pt x="525" y="487"/>
                    <a:pt x="525" y="487"/>
                    <a:pt x="525" y="487"/>
                  </a:cubicBezTo>
                  <a:cubicBezTo>
                    <a:pt x="478" y="315"/>
                    <a:pt x="410" y="152"/>
                    <a:pt x="326" y="0"/>
                  </a:cubicBezTo>
                </a:path>
              </a:pathLst>
            </a:custGeom>
            <a:solidFill>
              <a:schemeClr val="accent1">
                <a:lumMod val="60000"/>
                <a:lumOff val="40000"/>
                <a:alpha val="2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36" name="Freeform 45"/>
            <p:cNvSpPr/>
            <p:nvPr>
              <p:custDataLst>
                <p:tags r:id="rId25"/>
              </p:custDataLst>
            </p:nvPr>
          </p:nvSpPr>
          <p:spPr bwMode="auto">
            <a:xfrm>
              <a:off x="12034" y="2721"/>
              <a:ext cx="966" cy="1000"/>
            </a:xfrm>
            <a:custGeom>
              <a:avLst/>
              <a:gdLst>
                <a:gd name="T0" fmla="*/ 0 w 584"/>
                <a:gd name="T1" fmla="*/ 266 h 604"/>
                <a:gd name="T2" fmla="*/ 259 w 584"/>
                <a:gd name="T3" fmla="*/ 604 h 604"/>
                <a:gd name="T4" fmla="*/ 584 w 584"/>
                <a:gd name="T5" fmla="*/ 416 h 604"/>
                <a:gd name="T6" fmla="*/ 265 w 584"/>
                <a:gd name="T7" fmla="*/ 0 h 604"/>
                <a:gd name="T8" fmla="*/ 0 w 584"/>
                <a:gd name="T9" fmla="*/ 266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4" h="604">
                  <a:moveTo>
                    <a:pt x="0" y="266"/>
                  </a:moveTo>
                  <a:cubicBezTo>
                    <a:pt x="98" y="368"/>
                    <a:pt x="185" y="482"/>
                    <a:pt x="259" y="604"/>
                  </a:cubicBezTo>
                  <a:cubicBezTo>
                    <a:pt x="584" y="416"/>
                    <a:pt x="584" y="416"/>
                    <a:pt x="584" y="416"/>
                  </a:cubicBezTo>
                  <a:cubicBezTo>
                    <a:pt x="494" y="265"/>
                    <a:pt x="387" y="126"/>
                    <a:pt x="265" y="0"/>
                  </a:cubicBezTo>
                  <a:lnTo>
                    <a:pt x="0" y="266"/>
                  </a:lnTo>
                  <a:close/>
                </a:path>
              </a:pathLst>
            </a:custGeom>
            <a:solidFill>
              <a:schemeClr val="accent1">
                <a:lumMod val="50000"/>
                <a:alpha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37" name="Freeform 46"/>
            <p:cNvSpPr/>
            <p:nvPr>
              <p:custDataLst>
                <p:tags r:id="rId26"/>
              </p:custDataLst>
            </p:nvPr>
          </p:nvSpPr>
          <p:spPr bwMode="auto">
            <a:xfrm>
              <a:off x="6493" y="7008"/>
              <a:ext cx="954" cy="975"/>
            </a:xfrm>
            <a:custGeom>
              <a:avLst/>
              <a:gdLst>
                <a:gd name="T0" fmla="*/ 576 w 576"/>
                <a:gd name="T1" fmla="*/ 325 h 591"/>
                <a:gd name="T2" fmla="*/ 326 w 576"/>
                <a:gd name="T3" fmla="*/ 0 h 591"/>
                <a:gd name="T4" fmla="*/ 0 w 576"/>
                <a:gd name="T5" fmla="*/ 189 h 591"/>
                <a:gd name="T6" fmla="*/ 310 w 576"/>
                <a:gd name="T7" fmla="*/ 591 h 591"/>
                <a:gd name="T8" fmla="*/ 576 w 576"/>
                <a:gd name="T9" fmla="*/ 325 h 5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6" h="591">
                  <a:moveTo>
                    <a:pt x="576" y="325"/>
                  </a:moveTo>
                  <a:cubicBezTo>
                    <a:pt x="481" y="226"/>
                    <a:pt x="398" y="118"/>
                    <a:pt x="326" y="0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88" y="334"/>
                    <a:pt x="192" y="469"/>
                    <a:pt x="310" y="591"/>
                  </a:cubicBezTo>
                  <a:lnTo>
                    <a:pt x="576" y="32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2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38" name="Freeform 47"/>
            <p:cNvSpPr/>
            <p:nvPr>
              <p:custDataLst>
                <p:tags r:id="rId27"/>
              </p:custDataLst>
            </p:nvPr>
          </p:nvSpPr>
          <p:spPr bwMode="auto">
            <a:xfrm>
              <a:off x="8802" y="8430"/>
              <a:ext cx="844" cy="716"/>
            </a:xfrm>
            <a:custGeom>
              <a:avLst/>
              <a:gdLst>
                <a:gd name="T0" fmla="*/ 511 w 511"/>
                <a:gd name="T1" fmla="*/ 57 h 433"/>
                <a:gd name="T2" fmla="*/ 98 w 511"/>
                <a:gd name="T3" fmla="*/ 0 h 433"/>
                <a:gd name="T4" fmla="*/ 0 w 511"/>
                <a:gd name="T5" fmla="*/ 363 h 433"/>
                <a:gd name="T6" fmla="*/ 511 w 511"/>
                <a:gd name="T7" fmla="*/ 433 h 433"/>
                <a:gd name="T8" fmla="*/ 511 w 511"/>
                <a:gd name="T9" fmla="*/ 57 h 4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1" h="433">
                  <a:moveTo>
                    <a:pt x="511" y="57"/>
                  </a:moveTo>
                  <a:cubicBezTo>
                    <a:pt x="369" y="53"/>
                    <a:pt x="230" y="33"/>
                    <a:pt x="98" y="0"/>
                  </a:cubicBezTo>
                  <a:cubicBezTo>
                    <a:pt x="0" y="363"/>
                    <a:pt x="0" y="363"/>
                    <a:pt x="0" y="363"/>
                  </a:cubicBezTo>
                  <a:cubicBezTo>
                    <a:pt x="164" y="405"/>
                    <a:pt x="335" y="429"/>
                    <a:pt x="511" y="433"/>
                  </a:cubicBezTo>
                  <a:lnTo>
                    <a:pt x="511" y="57"/>
                  </a:lnTo>
                  <a:close/>
                </a:path>
              </a:pathLst>
            </a:custGeom>
            <a:solidFill>
              <a:schemeClr val="accent1">
                <a:lumMod val="50000"/>
                <a:alpha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39" name="Freeform 48"/>
            <p:cNvSpPr/>
            <p:nvPr>
              <p:custDataLst>
                <p:tags r:id="rId28"/>
              </p:custDataLst>
            </p:nvPr>
          </p:nvSpPr>
          <p:spPr bwMode="auto">
            <a:xfrm>
              <a:off x="5946" y="1566"/>
              <a:ext cx="3700" cy="3764"/>
            </a:xfrm>
            <a:custGeom>
              <a:avLst/>
              <a:gdLst>
                <a:gd name="T0" fmla="*/ 376 w 2237"/>
                <a:gd name="T1" fmla="*/ 2279 h 2279"/>
                <a:gd name="T2" fmla="*/ 2237 w 2237"/>
                <a:gd name="T3" fmla="*/ 376 h 2279"/>
                <a:gd name="T4" fmla="*/ 2237 w 2237"/>
                <a:gd name="T5" fmla="*/ 0 h 2279"/>
                <a:gd name="T6" fmla="*/ 0 w 2237"/>
                <a:gd name="T7" fmla="*/ 2279 h 2279"/>
                <a:gd name="T8" fmla="*/ 376 w 2237"/>
                <a:gd name="T9" fmla="*/ 2279 h 2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37" h="2279">
                  <a:moveTo>
                    <a:pt x="376" y="2279"/>
                  </a:moveTo>
                  <a:cubicBezTo>
                    <a:pt x="384" y="1245"/>
                    <a:pt x="1209" y="407"/>
                    <a:pt x="2237" y="376"/>
                  </a:cubicBezTo>
                  <a:cubicBezTo>
                    <a:pt x="2237" y="0"/>
                    <a:pt x="2237" y="0"/>
                    <a:pt x="2237" y="0"/>
                  </a:cubicBezTo>
                  <a:cubicBezTo>
                    <a:pt x="1001" y="31"/>
                    <a:pt x="8" y="1038"/>
                    <a:pt x="0" y="2279"/>
                  </a:cubicBezTo>
                  <a:lnTo>
                    <a:pt x="376" y="2279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2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40" name="Freeform 49"/>
            <p:cNvSpPr/>
            <p:nvPr>
              <p:custDataLst>
                <p:tags r:id="rId29"/>
              </p:custDataLst>
            </p:nvPr>
          </p:nvSpPr>
          <p:spPr bwMode="auto">
            <a:xfrm>
              <a:off x="9787" y="5470"/>
              <a:ext cx="3749" cy="3678"/>
            </a:xfrm>
            <a:custGeom>
              <a:avLst/>
              <a:gdLst>
                <a:gd name="T0" fmla="*/ 1892 w 2268"/>
                <a:gd name="T1" fmla="*/ 0 h 2227"/>
                <a:gd name="T2" fmla="*/ 0 w 2268"/>
                <a:gd name="T3" fmla="*/ 1851 h 2227"/>
                <a:gd name="T4" fmla="*/ 0 w 2268"/>
                <a:gd name="T5" fmla="*/ 2227 h 2227"/>
                <a:gd name="T6" fmla="*/ 2268 w 2268"/>
                <a:gd name="T7" fmla="*/ 0 h 2227"/>
                <a:gd name="T8" fmla="*/ 1892 w 2268"/>
                <a:gd name="T9" fmla="*/ 0 h 2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68" h="2227">
                  <a:moveTo>
                    <a:pt x="1892" y="0"/>
                  </a:moveTo>
                  <a:cubicBezTo>
                    <a:pt x="1856" y="1019"/>
                    <a:pt x="1025" y="1837"/>
                    <a:pt x="0" y="1851"/>
                  </a:cubicBezTo>
                  <a:cubicBezTo>
                    <a:pt x="0" y="2227"/>
                    <a:pt x="0" y="2227"/>
                    <a:pt x="0" y="2227"/>
                  </a:cubicBezTo>
                  <a:cubicBezTo>
                    <a:pt x="1233" y="2213"/>
                    <a:pt x="2232" y="1227"/>
                    <a:pt x="2268" y="0"/>
                  </a:cubicBezTo>
                  <a:lnTo>
                    <a:pt x="1892" y="0"/>
                  </a:lnTo>
                  <a:close/>
                </a:path>
              </a:pathLst>
            </a:custGeom>
            <a:solidFill>
              <a:srgbClr val="0070C0">
                <a:alpha val="5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41" name="Freeform 50"/>
            <p:cNvSpPr/>
            <p:nvPr>
              <p:custDataLst>
                <p:tags r:id="rId30"/>
              </p:custDataLst>
            </p:nvPr>
          </p:nvSpPr>
          <p:spPr bwMode="auto">
            <a:xfrm>
              <a:off x="7105" y="7641"/>
              <a:ext cx="978" cy="954"/>
            </a:xfrm>
            <a:custGeom>
              <a:avLst/>
              <a:gdLst>
                <a:gd name="T0" fmla="*/ 591 w 591"/>
                <a:gd name="T1" fmla="*/ 252 h 577"/>
                <a:gd name="T2" fmla="*/ 266 w 591"/>
                <a:gd name="T3" fmla="*/ 0 h 577"/>
                <a:gd name="T4" fmla="*/ 0 w 591"/>
                <a:gd name="T5" fmla="*/ 266 h 577"/>
                <a:gd name="T6" fmla="*/ 403 w 591"/>
                <a:gd name="T7" fmla="*/ 577 h 577"/>
                <a:gd name="T8" fmla="*/ 591 w 591"/>
                <a:gd name="T9" fmla="*/ 252 h 5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1" h="577">
                  <a:moveTo>
                    <a:pt x="591" y="252"/>
                  </a:moveTo>
                  <a:cubicBezTo>
                    <a:pt x="474" y="180"/>
                    <a:pt x="365" y="95"/>
                    <a:pt x="266" y="0"/>
                  </a:cubicBezTo>
                  <a:cubicBezTo>
                    <a:pt x="0" y="266"/>
                    <a:pt x="0" y="266"/>
                    <a:pt x="0" y="266"/>
                  </a:cubicBezTo>
                  <a:cubicBezTo>
                    <a:pt x="122" y="384"/>
                    <a:pt x="257" y="489"/>
                    <a:pt x="403" y="577"/>
                  </a:cubicBezTo>
                  <a:lnTo>
                    <a:pt x="591" y="252"/>
                  </a:lnTo>
                  <a:close/>
                </a:path>
              </a:pathLst>
            </a:custGeom>
            <a:solidFill>
              <a:schemeClr val="accent1">
                <a:lumMod val="50000"/>
                <a:alpha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42" name="Freeform 51"/>
            <p:cNvSpPr/>
            <p:nvPr>
              <p:custDataLst>
                <p:tags r:id="rId31"/>
              </p:custDataLst>
            </p:nvPr>
          </p:nvSpPr>
          <p:spPr bwMode="auto">
            <a:xfrm>
              <a:off x="7891" y="8128"/>
              <a:ext cx="939" cy="865"/>
            </a:xfrm>
            <a:custGeom>
              <a:avLst/>
              <a:gdLst>
                <a:gd name="T0" fmla="*/ 568 w 568"/>
                <a:gd name="T1" fmla="*/ 160 h 524"/>
                <a:gd name="T2" fmla="*/ 188 w 568"/>
                <a:gd name="T3" fmla="*/ 0 h 524"/>
                <a:gd name="T4" fmla="*/ 0 w 568"/>
                <a:gd name="T5" fmla="*/ 326 h 524"/>
                <a:gd name="T6" fmla="*/ 470 w 568"/>
                <a:gd name="T7" fmla="*/ 524 h 524"/>
                <a:gd name="T8" fmla="*/ 568 w 568"/>
                <a:gd name="T9" fmla="*/ 160 h 5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8" h="524">
                  <a:moveTo>
                    <a:pt x="568" y="160"/>
                  </a:moveTo>
                  <a:cubicBezTo>
                    <a:pt x="435" y="120"/>
                    <a:pt x="308" y="66"/>
                    <a:pt x="188" y="0"/>
                  </a:cubicBezTo>
                  <a:cubicBezTo>
                    <a:pt x="0" y="326"/>
                    <a:pt x="0" y="326"/>
                    <a:pt x="0" y="326"/>
                  </a:cubicBezTo>
                  <a:cubicBezTo>
                    <a:pt x="148" y="408"/>
                    <a:pt x="305" y="475"/>
                    <a:pt x="470" y="524"/>
                  </a:cubicBezTo>
                  <a:lnTo>
                    <a:pt x="568" y="160"/>
                  </a:lnTo>
                  <a:close/>
                </a:path>
              </a:pathLst>
            </a:custGeom>
            <a:solidFill>
              <a:srgbClr val="00B0F0">
                <a:alpha val="5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43" name="Freeform 52"/>
            <p:cNvSpPr/>
            <p:nvPr>
              <p:custDataLst>
                <p:tags r:id="rId32"/>
              </p:custDataLst>
            </p:nvPr>
          </p:nvSpPr>
          <p:spPr bwMode="auto">
            <a:xfrm>
              <a:off x="6099" y="6271"/>
              <a:ext cx="865" cy="930"/>
            </a:xfrm>
            <a:custGeom>
              <a:avLst/>
              <a:gdLst>
                <a:gd name="T0" fmla="*/ 522 w 522"/>
                <a:gd name="T1" fmla="*/ 375 h 563"/>
                <a:gd name="T2" fmla="*/ 364 w 522"/>
                <a:gd name="T3" fmla="*/ 0 h 563"/>
                <a:gd name="T4" fmla="*/ 0 w 522"/>
                <a:gd name="T5" fmla="*/ 97 h 563"/>
                <a:gd name="T6" fmla="*/ 196 w 522"/>
                <a:gd name="T7" fmla="*/ 563 h 563"/>
                <a:gd name="T8" fmla="*/ 522 w 522"/>
                <a:gd name="T9" fmla="*/ 375 h 5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2" h="563">
                  <a:moveTo>
                    <a:pt x="522" y="375"/>
                  </a:moveTo>
                  <a:cubicBezTo>
                    <a:pt x="456" y="257"/>
                    <a:pt x="403" y="131"/>
                    <a:pt x="364" y="0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48" y="261"/>
                    <a:pt x="114" y="417"/>
                    <a:pt x="196" y="563"/>
                  </a:cubicBezTo>
                  <a:lnTo>
                    <a:pt x="522" y="37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2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3016250" y="2313305"/>
            <a:ext cx="2254250" cy="2290445"/>
            <a:chOff x="7560" y="3104"/>
            <a:chExt cx="4425" cy="4404"/>
          </a:xfrm>
        </p:grpSpPr>
        <p:sp>
          <p:nvSpPr>
            <p:cNvPr id="246" name="Freeform 53"/>
            <p:cNvSpPr/>
            <p:nvPr>
              <p:custDataLst>
                <p:tags r:id="rId11"/>
              </p:custDataLst>
            </p:nvPr>
          </p:nvSpPr>
          <p:spPr bwMode="auto">
            <a:xfrm>
              <a:off x="7560" y="3958"/>
              <a:ext cx="802" cy="1229"/>
            </a:xfrm>
            <a:custGeom>
              <a:avLst/>
              <a:gdLst>
                <a:gd name="T0" fmla="*/ 97 w 141"/>
                <a:gd name="T1" fmla="*/ 0 h 219"/>
                <a:gd name="T2" fmla="*/ 68 w 141"/>
                <a:gd name="T3" fmla="*/ 16 h 219"/>
                <a:gd name="T4" fmla="*/ 3 w 141"/>
                <a:gd name="T5" fmla="*/ 178 h 219"/>
                <a:gd name="T6" fmla="*/ 38 w 141"/>
                <a:gd name="T7" fmla="*/ 219 h 219"/>
                <a:gd name="T8" fmla="*/ 44 w 141"/>
                <a:gd name="T9" fmla="*/ 219 h 219"/>
                <a:gd name="T10" fmla="*/ 79 w 141"/>
                <a:gd name="T11" fmla="*/ 189 h 219"/>
                <a:gd name="T12" fmla="*/ 131 w 141"/>
                <a:gd name="T13" fmla="*/ 60 h 219"/>
                <a:gd name="T14" fmla="*/ 127 w 141"/>
                <a:gd name="T15" fmla="*/ 15 h 219"/>
                <a:gd name="T16" fmla="*/ 123 w 141"/>
                <a:gd name="T17" fmla="*/ 11 h 219"/>
                <a:gd name="T18" fmla="*/ 97 w 141"/>
                <a:gd name="T19" fmla="*/ 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1" h="219">
                  <a:moveTo>
                    <a:pt x="97" y="0"/>
                  </a:moveTo>
                  <a:cubicBezTo>
                    <a:pt x="86" y="0"/>
                    <a:pt x="75" y="6"/>
                    <a:pt x="68" y="16"/>
                  </a:cubicBezTo>
                  <a:cubicBezTo>
                    <a:pt x="35" y="63"/>
                    <a:pt x="12" y="118"/>
                    <a:pt x="3" y="178"/>
                  </a:cubicBezTo>
                  <a:cubicBezTo>
                    <a:pt x="0" y="200"/>
                    <a:pt x="16" y="219"/>
                    <a:pt x="38" y="219"/>
                  </a:cubicBezTo>
                  <a:cubicBezTo>
                    <a:pt x="44" y="219"/>
                    <a:pt x="44" y="219"/>
                    <a:pt x="44" y="219"/>
                  </a:cubicBezTo>
                  <a:cubicBezTo>
                    <a:pt x="61" y="219"/>
                    <a:pt x="76" y="207"/>
                    <a:pt x="79" y="189"/>
                  </a:cubicBezTo>
                  <a:cubicBezTo>
                    <a:pt x="87" y="142"/>
                    <a:pt x="105" y="98"/>
                    <a:pt x="131" y="60"/>
                  </a:cubicBezTo>
                  <a:cubicBezTo>
                    <a:pt x="141" y="46"/>
                    <a:pt x="139" y="27"/>
                    <a:pt x="127" y="15"/>
                  </a:cubicBezTo>
                  <a:cubicBezTo>
                    <a:pt x="123" y="11"/>
                    <a:pt x="123" y="11"/>
                    <a:pt x="123" y="11"/>
                  </a:cubicBezTo>
                  <a:cubicBezTo>
                    <a:pt x="116" y="4"/>
                    <a:pt x="106" y="0"/>
                    <a:pt x="97" y="0"/>
                  </a:cubicBezTo>
                </a:path>
              </a:pathLst>
            </a:custGeom>
            <a:solidFill>
              <a:schemeClr val="accent1">
                <a:lumMod val="60000"/>
                <a:lumOff val="40000"/>
                <a:alpha val="2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47" name="Freeform 54"/>
            <p:cNvSpPr/>
            <p:nvPr>
              <p:custDataLst>
                <p:tags r:id="rId12"/>
              </p:custDataLst>
            </p:nvPr>
          </p:nvSpPr>
          <p:spPr bwMode="auto">
            <a:xfrm>
              <a:off x="7560" y="5426"/>
              <a:ext cx="823" cy="1270"/>
            </a:xfrm>
            <a:custGeom>
              <a:avLst/>
              <a:gdLst>
                <a:gd name="T0" fmla="*/ 44 w 145"/>
                <a:gd name="T1" fmla="*/ 0 h 226"/>
                <a:gd name="T2" fmla="*/ 38 w 145"/>
                <a:gd name="T3" fmla="*/ 0 h 226"/>
                <a:gd name="T4" fmla="*/ 3 w 145"/>
                <a:gd name="T5" fmla="*/ 41 h 226"/>
                <a:gd name="T6" fmla="*/ 73 w 145"/>
                <a:gd name="T7" fmla="*/ 211 h 226"/>
                <a:gd name="T8" fmla="*/ 102 w 145"/>
                <a:gd name="T9" fmla="*/ 226 h 226"/>
                <a:gd name="T10" fmla="*/ 127 w 145"/>
                <a:gd name="T11" fmla="*/ 215 h 226"/>
                <a:gd name="T12" fmla="*/ 131 w 145"/>
                <a:gd name="T13" fmla="*/ 211 h 226"/>
                <a:gd name="T14" fmla="*/ 135 w 145"/>
                <a:gd name="T15" fmla="*/ 165 h 226"/>
                <a:gd name="T16" fmla="*/ 79 w 145"/>
                <a:gd name="T17" fmla="*/ 30 h 226"/>
                <a:gd name="T18" fmla="*/ 44 w 145"/>
                <a:gd name="T19" fmla="*/ 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5" h="226">
                  <a:moveTo>
                    <a:pt x="44" y="0"/>
                  </a:moveTo>
                  <a:cubicBezTo>
                    <a:pt x="38" y="0"/>
                    <a:pt x="38" y="0"/>
                    <a:pt x="38" y="0"/>
                  </a:cubicBezTo>
                  <a:cubicBezTo>
                    <a:pt x="16" y="0"/>
                    <a:pt x="0" y="20"/>
                    <a:pt x="3" y="41"/>
                  </a:cubicBezTo>
                  <a:cubicBezTo>
                    <a:pt x="13" y="104"/>
                    <a:pt x="38" y="162"/>
                    <a:pt x="73" y="211"/>
                  </a:cubicBezTo>
                  <a:cubicBezTo>
                    <a:pt x="80" y="221"/>
                    <a:pt x="91" y="226"/>
                    <a:pt x="102" y="226"/>
                  </a:cubicBezTo>
                  <a:cubicBezTo>
                    <a:pt x="111" y="226"/>
                    <a:pt x="120" y="222"/>
                    <a:pt x="127" y="215"/>
                  </a:cubicBezTo>
                  <a:cubicBezTo>
                    <a:pt x="131" y="211"/>
                    <a:pt x="131" y="211"/>
                    <a:pt x="131" y="211"/>
                  </a:cubicBezTo>
                  <a:cubicBezTo>
                    <a:pt x="144" y="199"/>
                    <a:pt x="145" y="179"/>
                    <a:pt x="135" y="165"/>
                  </a:cubicBezTo>
                  <a:cubicBezTo>
                    <a:pt x="107" y="126"/>
                    <a:pt x="87" y="80"/>
                    <a:pt x="79" y="30"/>
                  </a:cubicBezTo>
                  <a:cubicBezTo>
                    <a:pt x="76" y="13"/>
                    <a:pt x="62" y="0"/>
                    <a:pt x="44" y="0"/>
                  </a:cubicBezTo>
                </a:path>
              </a:pathLst>
            </a:custGeom>
            <a:solidFill>
              <a:schemeClr val="accent1">
                <a:lumMod val="50000"/>
                <a:alpha val="3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48" name="Freeform 55"/>
            <p:cNvSpPr/>
            <p:nvPr>
              <p:custDataLst>
                <p:tags r:id="rId13"/>
              </p:custDataLst>
            </p:nvPr>
          </p:nvSpPr>
          <p:spPr bwMode="auto">
            <a:xfrm>
              <a:off x="8330" y="3104"/>
              <a:ext cx="1333" cy="812"/>
            </a:xfrm>
            <a:custGeom>
              <a:avLst/>
              <a:gdLst>
                <a:gd name="T0" fmla="*/ 201 w 237"/>
                <a:gd name="T1" fmla="*/ 0 h 144"/>
                <a:gd name="T2" fmla="*/ 195 w 237"/>
                <a:gd name="T3" fmla="*/ 1 h 144"/>
                <a:gd name="T4" fmla="*/ 19 w 237"/>
                <a:gd name="T5" fmla="*/ 76 h 144"/>
                <a:gd name="T6" fmla="*/ 15 w 237"/>
                <a:gd name="T7" fmla="*/ 130 h 144"/>
                <a:gd name="T8" fmla="*/ 19 w 237"/>
                <a:gd name="T9" fmla="*/ 134 h 144"/>
                <a:gd name="T10" fmla="*/ 44 w 237"/>
                <a:gd name="T11" fmla="*/ 144 h 144"/>
                <a:gd name="T12" fmla="*/ 66 w 237"/>
                <a:gd name="T13" fmla="*/ 137 h 144"/>
                <a:gd name="T14" fmla="*/ 207 w 237"/>
                <a:gd name="T15" fmla="*/ 77 h 144"/>
                <a:gd name="T16" fmla="*/ 237 w 237"/>
                <a:gd name="T17" fmla="*/ 42 h 144"/>
                <a:gd name="T18" fmla="*/ 237 w 237"/>
                <a:gd name="T19" fmla="*/ 36 h 144"/>
                <a:gd name="T20" fmla="*/ 201 w 237"/>
                <a:gd name="T21" fmla="*/ 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7" h="144">
                  <a:moveTo>
                    <a:pt x="201" y="0"/>
                  </a:moveTo>
                  <a:cubicBezTo>
                    <a:pt x="199" y="0"/>
                    <a:pt x="197" y="0"/>
                    <a:pt x="195" y="1"/>
                  </a:cubicBezTo>
                  <a:cubicBezTo>
                    <a:pt x="130" y="11"/>
                    <a:pt x="69" y="38"/>
                    <a:pt x="19" y="76"/>
                  </a:cubicBezTo>
                  <a:cubicBezTo>
                    <a:pt x="1" y="89"/>
                    <a:pt x="0" y="115"/>
                    <a:pt x="15" y="130"/>
                  </a:cubicBezTo>
                  <a:cubicBezTo>
                    <a:pt x="19" y="134"/>
                    <a:pt x="19" y="134"/>
                    <a:pt x="19" y="134"/>
                  </a:cubicBezTo>
                  <a:cubicBezTo>
                    <a:pt x="26" y="141"/>
                    <a:pt x="35" y="144"/>
                    <a:pt x="44" y="144"/>
                  </a:cubicBezTo>
                  <a:cubicBezTo>
                    <a:pt x="52" y="144"/>
                    <a:pt x="59" y="142"/>
                    <a:pt x="66" y="137"/>
                  </a:cubicBezTo>
                  <a:cubicBezTo>
                    <a:pt x="106" y="106"/>
                    <a:pt x="154" y="85"/>
                    <a:pt x="207" y="77"/>
                  </a:cubicBezTo>
                  <a:cubicBezTo>
                    <a:pt x="224" y="74"/>
                    <a:pt x="237" y="59"/>
                    <a:pt x="237" y="42"/>
                  </a:cubicBezTo>
                  <a:cubicBezTo>
                    <a:pt x="237" y="36"/>
                    <a:pt x="237" y="36"/>
                    <a:pt x="237" y="36"/>
                  </a:cubicBezTo>
                  <a:cubicBezTo>
                    <a:pt x="237" y="16"/>
                    <a:pt x="220" y="0"/>
                    <a:pt x="201" y="0"/>
                  </a:cubicBezTo>
                </a:path>
              </a:pathLst>
            </a:custGeom>
            <a:solidFill>
              <a:srgbClr val="0070C0">
                <a:alpha val="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49" name="Freeform 56"/>
            <p:cNvSpPr/>
            <p:nvPr>
              <p:custDataLst>
                <p:tags r:id="rId14"/>
              </p:custDataLst>
            </p:nvPr>
          </p:nvSpPr>
          <p:spPr bwMode="auto">
            <a:xfrm>
              <a:off x="9903" y="3104"/>
              <a:ext cx="1302" cy="791"/>
            </a:xfrm>
            <a:custGeom>
              <a:avLst/>
              <a:gdLst>
                <a:gd name="T0" fmla="*/ 36 w 231"/>
                <a:gd name="T1" fmla="*/ 0 h 140"/>
                <a:gd name="T2" fmla="*/ 0 w 231"/>
                <a:gd name="T3" fmla="*/ 36 h 140"/>
                <a:gd name="T4" fmla="*/ 0 w 231"/>
                <a:gd name="T5" fmla="*/ 42 h 140"/>
                <a:gd name="T6" fmla="*/ 30 w 231"/>
                <a:gd name="T7" fmla="*/ 77 h 140"/>
                <a:gd name="T8" fmla="*/ 166 w 231"/>
                <a:gd name="T9" fmla="*/ 133 h 140"/>
                <a:gd name="T10" fmla="*/ 186 w 231"/>
                <a:gd name="T11" fmla="*/ 140 h 140"/>
                <a:gd name="T12" fmla="*/ 211 w 231"/>
                <a:gd name="T13" fmla="*/ 129 h 140"/>
                <a:gd name="T14" fmla="*/ 215 w 231"/>
                <a:gd name="T15" fmla="*/ 125 h 140"/>
                <a:gd name="T16" fmla="*/ 211 w 231"/>
                <a:gd name="T17" fmla="*/ 71 h 140"/>
                <a:gd name="T18" fmla="*/ 42 w 231"/>
                <a:gd name="T19" fmla="*/ 1 h 140"/>
                <a:gd name="T20" fmla="*/ 36 w 231"/>
                <a:gd name="T21" fmla="*/ 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1" h="140">
                  <a:moveTo>
                    <a:pt x="36" y="0"/>
                  </a:moveTo>
                  <a:cubicBezTo>
                    <a:pt x="17" y="0"/>
                    <a:pt x="0" y="16"/>
                    <a:pt x="0" y="36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59"/>
                    <a:pt x="13" y="74"/>
                    <a:pt x="30" y="77"/>
                  </a:cubicBezTo>
                  <a:cubicBezTo>
                    <a:pt x="80" y="85"/>
                    <a:pt x="126" y="105"/>
                    <a:pt x="166" y="133"/>
                  </a:cubicBezTo>
                  <a:cubicBezTo>
                    <a:pt x="172" y="137"/>
                    <a:pt x="179" y="140"/>
                    <a:pt x="186" y="140"/>
                  </a:cubicBezTo>
                  <a:cubicBezTo>
                    <a:pt x="195" y="140"/>
                    <a:pt x="205" y="136"/>
                    <a:pt x="211" y="129"/>
                  </a:cubicBezTo>
                  <a:cubicBezTo>
                    <a:pt x="215" y="125"/>
                    <a:pt x="215" y="125"/>
                    <a:pt x="215" y="125"/>
                  </a:cubicBezTo>
                  <a:cubicBezTo>
                    <a:pt x="231" y="110"/>
                    <a:pt x="229" y="84"/>
                    <a:pt x="211" y="71"/>
                  </a:cubicBezTo>
                  <a:cubicBezTo>
                    <a:pt x="162" y="35"/>
                    <a:pt x="104" y="11"/>
                    <a:pt x="42" y="1"/>
                  </a:cubicBezTo>
                  <a:cubicBezTo>
                    <a:pt x="40" y="0"/>
                    <a:pt x="38" y="0"/>
                    <a:pt x="36" y="0"/>
                  </a:cubicBezTo>
                </a:path>
              </a:pathLst>
            </a:custGeom>
            <a:solidFill>
              <a:schemeClr val="accent1">
                <a:lumMod val="60000"/>
                <a:lumOff val="40000"/>
                <a:alpha val="2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50" name="Freeform 57"/>
            <p:cNvSpPr/>
            <p:nvPr>
              <p:custDataLst>
                <p:tags r:id="rId15"/>
              </p:custDataLst>
            </p:nvPr>
          </p:nvSpPr>
          <p:spPr bwMode="auto">
            <a:xfrm>
              <a:off x="8361" y="6728"/>
              <a:ext cx="1302" cy="781"/>
            </a:xfrm>
            <a:custGeom>
              <a:avLst/>
              <a:gdLst>
                <a:gd name="T0" fmla="*/ 45 w 231"/>
                <a:gd name="T1" fmla="*/ 0 h 139"/>
                <a:gd name="T2" fmla="*/ 20 w 231"/>
                <a:gd name="T3" fmla="*/ 10 h 139"/>
                <a:gd name="T4" fmla="*/ 16 w 231"/>
                <a:gd name="T5" fmla="*/ 14 h 139"/>
                <a:gd name="T6" fmla="*/ 20 w 231"/>
                <a:gd name="T7" fmla="*/ 68 h 139"/>
                <a:gd name="T8" fmla="*/ 189 w 231"/>
                <a:gd name="T9" fmla="*/ 139 h 139"/>
                <a:gd name="T10" fmla="*/ 195 w 231"/>
                <a:gd name="T11" fmla="*/ 139 h 139"/>
                <a:gd name="T12" fmla="*/ 231 w 231"/>
                <a:gd name="T13" fmla="*/ 103 h 139"/>
                <a:gd name="T14" fmla="*/ 231 w 231"/>
                <a:gd name="T15" fmla="*/ 98 h 139"/>
                <a:gd name="T16" fmla="*/ 201 w 231"/>
                <a:gd name="T17" fmla="*/ 62 h 139"/>
                <a:gd name="T18" fmla="*/ 66 w 231"/>
                <a:gd name="T19" fmla="*/ 6 h 139"/>
                <a:gd name="T20" fmla="*/ 45 w 231"/>
                <a:gd name="T21" fmla="*/ 0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1" h="139">
                  <a:moveTo>
                    <a:pt x="45" y="0"/>
                  </a:moveTo>
                  <a:cubicBezTo>
                    <a:pt x="36" y="0"/>
                    <a:pt x="26" y="3"/>
                    <a:pt x="20" y="10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0" y="30"/>
                    <a:pt x="2" y="55"/>
                    <a:pt x="20" y="68"/>
                  </a:cubicBezTo>
                  <a:cubicBezTo>
                    <a:pt x="69" y="104"/>
                    <a:pt x="127" y="129"/>
                    <a:pt x="189" y="139"/>
                  </a:cubicBezTo>
                  <a:cubicBezTo>
                    <a:pt x="191" y="139"/>
                    <a:pt x="193" y="139"/>
                    <a:pt x="195" y="139"/>
                  </a:cubicBezTo>
                  <a:cubicBezTo>
                    <a:pt x="214" y="139"/>
                    <a:pt x="231" y="123"/>
                    <a:pt x="231" y="103"/>
                  </a:cubicBezTo>
                  <a:cubicBezTo>
                    <a:pt x="231" y="98"/>
                    <a:pt x="231" y="98"/>
                    <a:pt x="231" y="98"/>
                  </a:cubicBezTo>
                  <a:cubicBezTo>
                    <a:pt x="231" y="80"/>
                    <a:pt x="218" y="65"/>
                    <a:pt x="201" y="62"/>
                  </a:cubicBezTo>
                  <a:cubicBezTo>
                    <a:pt x="151" y="54"/>
                    <a:pt x="105" y="35"/>
                    <a:pt x="66" y="6"/>
                  </a:cubicBezTo>
                  <a:cubicBezTo>
                    <a:pt x="59" y="2"/>
                    <a:pt x="52" y="0"/>
                    <a:pt x="45" y="0"/>
                  </a:cubicBezTo>
                </a:path>
              </a:pathLst>
            </a:custGeom>
            <a:solidFill>
              <a:schemeClr val="accent1">
                <a:lumMod val="60000"/>
                <a:lumOff val="40000"/>
                <a:alpha val="2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51" name="Freeform 58"/>
            <p:cNvSpPr/>
            <p:nvPr>
              <p:custDataLst>
                <p:tags r:id="rId16"/>
              </p:custDataLst>
            </p:nvPr>
          </p:nvSpPr>
          <p:spPr bwMode="auto">
            <a:xfrm>
              <a:off x="9903" y="6748"/>
              <a:ext cx="1260" cy="760"/>
            </a:xfrm>
            <a:custGeom>
              <a:avLst/>
              <a:gdLst>
                <a:gd name="T0" fmla="*/ 179 w 224"/>
                <a:gd name="T1" fmla="*/ 0 h 135"/>
                <a:gd name="T2" fmla="*/ 159 w 224"/>
                <a:gd name="T3" fmla="*/ 7 h 135"/>
                <a:gd name="T4" fmla="*/ 30 w 224"/>
                <a:gd name="T5" fmla="*/ 58 h 135"/>
                <a:gd name="T6" fmla="*/ 0 w 224"/>
                <a:gd name="T7" fmla="*/ 94 h 135"/>
                <a:gd name="T8" fmla="*/ 0 w 224"/>
                <a:gd name="T9" fmla="*/ 99 h 135"/>
                <a:gd name="T10" fmla="*/ 36 w 224"/>
                <a:gd name="T11" fmla="*/ 135 h 135"/>
                <a:gd name="T12" fmla="*/ 36 w 224"/>
                <a:gd name="T13" fmla="*/ 135 h 135"/>
                <a:gd name="T14" fmla="*/ 42 w 224"/>
                <a:gd name="T15" fmla="*/ 135 h 135"/>
                <a:gd name="T16" fmla="*/ 204 w 224"/>
                <a:gd name="T17" fmla="*/ 69 h 135"/>
                <a:gd name="T18" fmla="*/ 209 w 224"/>
                <a:gd name="T19" fmla="*/ 15 h 135"/>
                <a:gd name="T20" fmla="*/ 205 w 224"/>
                <a:gd name="T21" fmla="*/ 11 h 135"/>
                <a:gd name="T22" fmla="*/ 179 w 224"/>
                <a:gd name="T23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4" h="135">
                  <a:moveTo>
                    <a:pt x="179" y="0"/>
                  </a:moveTo>
                  <a:cubicBezTo>
                    <a:pt x="172" y="0"/>
                    <a:pt x="165" y="2"/>
                    <a:pt x="159" y="7"/>
                  </a:cubicBezTo>
                  <a:cubicBezTo>
                    <a:pt x="121" y="33"/>
                    <a:pt x="78" y="51"/>
                    <a:pt x="30" y="58"/>
                  </a:cubicBezTo>
                  <a:cubicBezTo>
                    <a:pt x="13" y="61"/>
                    <a:pt x="0" y="76"/>
                    <a:pt x="0" y="94"/>
                  </a:cubicBezTo>
                  <a:cubicBezTo>
                    <a:pt x="0" y="99"/>
                    <a:pt x="0" y="99"/>
                    <a:pt x="0" y="99"/>
                  </a:cubicBezTo>
                  <a:cubicBezTo>
                    <a:pt x="0" y="119"/>
                    <a:pt x="16" y="135"/>
                    <a:pt x="36" y="135"/>
                  </a:cubicBezTo>
                  <a:cubicBezTo>
                    <a:pt x="36" y="135"/>
                    <a:pt x="36" y="135"/>
                    <a:pt x="36" y="135"/>
                  </a:cubicBezTo>
                  <a:cubicBezTo>
                    <a:pt x="38" y="135"/>
                    <a:pt x="40" y="135"/>
                    <a:pt x="42" y="135"/>
                  </a:cubicBezTo>
                  <a:cubicBezTo>
                    <a:pt x="101" y="125"/>
                    <a:pt x="156" y="102"/>
                    <a:pt x="204" y="69"/>
                  </a:cubicBezTo>
                  <a:cubicBezTo>
                    <a:pt x="222" y="57"/>
                    <a:pt x="224" y="31"/>
                    <a:pt x="209" y="15"/>
                  </a:cubicBezTo>
                  <a:cubicBezTo>
                    <a:pt x="205" y="11"/>
                    <a:pt x="205" y="11"/>
                    <a:pt x="205" y="11"/>
                  </a:cubicBezTo>
                  <a:cubicBezTo>
                    <a:pt x="198" y="4"/>
                    <a:pt x="189" y="0"/>
                    <a:pt x="179" y="0"/>
                  </a:cubicBezTo>
                </a:path>
              </a:pathLst>
            </a:custGeom>
            <a:solidFill>
              <a:schemeClr val="accent1">
                <a:lumMod val="60000"/>
                <a:lumOff val="40000"/>
                <a:alpha val="2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52" name="Freeform 59"/>
            <p:cNvSpPr/>
            <p:nvPr>
              <p:custDataLst>
                <p:tags r:id="rId17"/>
              </p:custDataLst>
            </p:nvPr>
          </p:nvSpPr>
          <p:spPr bwMode="auto">
            <a:xfrm>
              <a:off x="11183" y="3916"/>
              <a:ext cx="802" cy="1270"/>
            </a:xfrm>
            <a:custGeom>
              <a:avLst/>
              <a:gdLst>
                <a:gd name="T0" fmla="*/ 43 w 142"/>
                <a:gd name="T1" fmla="*/ 0 h 225"/>
                <a:gd name="T2" fmla="*/ 18 w 142"/>
                <a:gd name="T3" fmla="*/ 10 h 225"/>
                <a:gd name="T4" fmla="*/ 14 w 142"/>
                <a:gd name="T5" fmla="*/ 14 h 225"/>
                <a:gd name="T6" fmla="*/ 10 w 142"/>
                <a:gd name="T7" fmla="*/ 60 h 225"/>
                <a:gd name="T8" fmla="*/ 66 w 142"/>
                <a:gd name="T9" fmla="*/ 195 h 225"/>
                <a:gd name="T10" fmla="*/ 101 w 142"/>
                <a:gd name="T11" fmla="*/ 225 h 225"/>
                <a:gd name="T12" fmla="*/ 107 w 142"/>
                <a:gd name="T13" fmla="*/ 225 h 225"/>
                <a:gd name="T14" fmla="*/ 142 w 142"/>
                <a:gd name="T15" fmla="*/ 191 h 225"/>
                <a:gd name="T16" fmla="*/ 142 w 142"/>
                <a:gd name="T17" fmla="*/ 188 h 225"/>
                <a:gd name="T18" fmla="*/ 142 w 142"/>
                <a:gd name="T19" fmla="*/ 184 h 225"/>
                <a:gd name="T20" fmla="*/ 72 w 142"/>
                <a:gd name="T21" fmla="*/ 14 h 225"/>
                <a:gd name="T22" fmla="*/ 43 w 142"/>
                <a:gd name="T23" fmla="*/ 0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2" h="225">
                  <a:moveTo>
                    <a:pt x="43" y="0"/>
                  </a:moveTo>
                  <a:cubicBezTo>
                    <a:pt x="34" y="0"/>
                    <a:pt x="25" y="3"/>
                    <a:pt x="18" y="10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" y="26"/>
                    <a:pt x="0" y="46"/>
                    <a:pt x="10" y="60"/>
                  </a:cubicBezTo>
                  <a:cubicBezTo>
                    <a:pt x="38" y="99"/>
                    <a:pt x="58" y="145"/>
                    <a:pt x="66" y="195"/>
                  </a:cubicBezTo>
                  <a:cubicBezTo>
                    <a:pt x="69" y="213"/>
                    <a:pt x="83" y="225"/>
                    <a:pt x="101" y="225"/>
                  </a:cubicBezTo>
                  <a:cubicBezTo>
                    <a:pt x="107" y="225"/>
                    <a:pt x="107" y="225"/>
                    <a:pt x="107" y="225"/>
                  </a:cubicBezTo>
                  <a:cubicBezTo>
                    <a:pt x="126" y="225"/>
                    <a:pt x="142" y="210"/>
                    <a:pt x="142" y="191"/>
                  </a:cubicBezTo>
                  <a:cubicBezTo>
                    <a:pt x="142" y="188"/>
                    <a:pt x="142" y="188"/>
                    <a:pt x="142" y="188"/>
                  </a:cubicBezTo>
                  <a:cubicBezTo>
                    <a:pt x="142" y="187"/>
                    <a:pt x="142" y="185"/>
                    <a:pt x="142" y="184"/>
                  </a:cubicBezTo>
                  <a:cubicBezTo>
                    <a:pt x="132" y="121"/>
                    <a:pt x="107" y="64"/>
                    <a:pt x="72" y="14"/>
                  </a:cubicBezTo>
                  <a:cubicBezTo>
                    <a:pt x="65" y="5"/>
                    <a:pt x="54" y="0"/>
                    <a:pt x="43" y="0"/>
                  </a:cubicBezTo>
                </a:path>
              </a:pathLst>
            </a:custGeom>
            <a:solidFill>
              <a:srgbClr val="00B0F0">
                <a:alpha val="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53" name="Freeform 60"/>
            <p:cNvSpPr/>
            <p:nvPr>
              <p:custDataLst>
                <p:tags r:id="rId18"/>
              </p:custDataLst>
            </p:nvPr>
          </p:nvSpPr>
          <p:spPr bwMode="auto">
            <a:xfrm>
              <a:off x="11152" y="5426"/>
              <a:ext cx="833" cy="1312"/>
            </a:xfrm>
            <a:custGeom>
              <a:avLst/>
              <a:gdLst>
                <a:gd name="T0" fmla="*/ 112 w 147"/>
                <a:gd name="T1" fmla="*/ 0 h 232"/>
                <a:gd name="T2" fmla="*/ 106 w 147"/>
                <a:gd name="T3" fmla="*/ 0 h 232"/>
                <a:gd name="T4" fmla="*/ 71 w 147"/>
                <a:gd name="T5" fmla="*/ 30 h 232"/>
                <a:gd name="T6" fmla="*/ 10 w 147"/>
                <a:gd name="T7" fmla="*/ 171 h 232"/>
                <a:gd name="T8" fmla="*/ 14 w 147"/>
                <a:gd name="T9" fmla="*/ 218 h 232"/>
                <a:gd name="T10" fmla="*/ 18 w 147"/>
                <a:gd name="T11" fmla="*/ 222 h 232"/>
                <a:gd name="T12" fmla="*/ 43 w 147"/>
                <a:gd name="T13" fmla="*/ 232 h 232"/>
                <a:gd name="T14" fmla="*/ 71 w 147"/>
                <a:gd name="T15" fmla="*/ 218 h 232"/>
                <a:gd name="T16" fmla="*/ 147 w 147"/>
                <a:gd name="T17" fmla="*/ 41 h 232"/>
                <a:gd name="T18" fmla="*/ 147 w 147"/>
                <a:gd name="T19" fmla="*/ 36 h 232"/>
                <a:gd name="T20" fmla="*/ 147 w 147"/>
                <a:gd name="T21" fmla="*/ 35 h 232"/>
                <a:gd name="T22" fmla="*/ 112 w 147"/>
                <a:gd name="T23" fmla="*/ 0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7" h="232">
                  <a:moveTo>
                    <a:pt x="112" y="0"/>
                  </a:moveTo>
                  <a:cubicBezTo>
                    <a:pt x="106" y="0"/>
                    <a:pt x="106" y="0"/>
                    <a:pt x="106" y="0"/>
                  </a:cubicBezTo>
                  <a:cubicBezTo>
                    <a:pt x="89" y="0"/>
                    <a:pt x="74" y="13"/>
                    <a:pt x="71" y="30"/>
                  </a:cubicBezTo>
                  <a:cubicBezTo>
                    <a:pt x="62" y="82"/>
                    <a:pt x="41" y="130"/>
                    <a:pt x="10" y="171"/>
                  </a:cubicBezTo>
                  <a:cubicBezTo>
                    <a:pt x="0" y="185"/>
                    <a:pt x="1" y="205"/>
                    <a:pt x="14" y="218"/>
                  </a:cubicBezTo>
                  <a:cubicBezTo>
                    <a:pt x="18" y="222"/>
                    <a:pt x="18" y="222"/>
                    <a:pt x="18" y="222"/>
                  </a:cubicBezTo>
                  <a:cubicBezTo>
                    <a:pt x="25" y="229"/>
                    <a:pt x="34" y="232"/>
                    <a:pt x="43" y="232"/>
                  </a:cubicBezTo>
                  <a:cubicBezTo>
                    <a:pt x="54" y="232"/>
                    <a:pt x="64" y="227"/>
                    <a:pt x="71" y="218"/>
                  </a:cubicBezTo>
                  <a:cubicBezTo>
                    <a:pt x="110" y="167"/>
                    <a:pt x="137" y="107"/>
                    <a:pt x="147" y="41"/>
                  </a:cubicBezTo>
                  <a:cubicBezTo>
                    <a:pt x="147" y="40"/>
                    <a:pt x="147" y="38"/>
                    <a:pt x="147" y="36"/>
                  </a:cubicBezTo>
                  <a:cubicBezTo>
                    <a:pt x="147" y="35"/>
                    <a:pt x="147" y="35"/>
                    <a:pt x="147" y="35"/>
                  </a:cubicBezTo>
                  <a:cubicBezTo>
                    <a:pt x="147" y="16"/>
                    <a:pt x="132" y="0"/>
                    <a:pt x="112" y="0"/>
                  </a:cubicBezTo>
                </a:path>
              </a:pathLst>
            </a:custGeom>
            <a:solidFill>
              <a:schemeClr val="accent1">
                <a:lumMod val="60000"/>
                <a:lumOff val="40000"/>
                <a:alpha val="2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sp>
        <p:nvSpPr>
          <p:cNvPr id="254" name="任意多边形: 形状 631"/>
          <p:cNvSpPr/>
          <p:nvPr>
            <p:custDataLst>
              <p:tags r:id="rId4"/>
            </p:custDataLst>
          </p:nvPr>
        </p:nvSpPr>
        <p:spPr bwMode="auto">
          <a:xfrm>
            <a:off x="2715260" y="2026285"/>
            <a:ext cx="2825750" cy="2879725"/>
          </a:xfrm>
          <a:custGeom>
            <a:avLst/>
            <a:gdLst>
              <a:gd name="connsiteX0" fmla="*/ 1277487 w 3065463"/>
              <a:gd name="connsiteY0" fmla="*/ 2811463 h 3059113"/>
              <a:gd name="connsiteX1" fmla="*/ 1530350 w 3065463"/>
              <a:gd name="connsiteY1" fmla="*/ 2845740 h 3059113"/>
              <a:gd name="connsiteX2" fmla="*/ 1530350 w 3065463"/>
              <a:gd name="connsiteY2" fmla="*/ 3059113 h 3059113"/>
              <a:gd name="connsiteX3" fmla="*/ 1219200 w 3065463"/>
              <a:gd name="connsiteY3" fmla="*/ 3027407 h 3059113"/>
              <a:gd name="connsiteX4" fmla="*/ 1277487 w 3065463"/>
              <a:gd name="connsiteY4" fmla="*/ 2811463 h 3059113"/>
              <a:gd name="connsiteX5" fmla="*/ 939599 w 3065463"/>
              <a:gd name="connsiteY5" fmla="*/ 2684463 h 3059113"/>
              <a:gd name="connsiteX6" fmla="*/ 1168401 w 3065463"/>
              <a:gd name="connsiteY6" fmla="*/ 2781469 h 3059113"/>
              <a:gd name="connsiteX7" fmla="*/ 1110129 w 3065463"/>
              <a:gd name="connsiteY7" fmla="*/ 3000376 h 3059113"/>
              <a:gd name="connsiteX8" fmla="*/ 823913 w 3065463"/>
              <a:gd name="connsiteY8" fmla="*/ 2885343 h 3059113"/>
              <a:gd name="connsiteX9" fmla="*/ 939599 w 3065463"/>
              <a:gd name="connsiteY9" fmla="*/ 2684463 h 3059113"/>
              <a:gd name="connsiteX10" fmla="*/ 648272 w 3065463"/>
              <a:gd name="connsiteY10" fmla="*/ 2473325 h 3059113"/>
              <a:gd name="connsiteX11" fmla="*/ 842963 w 3065463"/>
              <a:gd name="connsiteY11" fmla="*/ 2627019 h 3059113"/>
              <a:gd name="connsiteX12" fmla="*/ 724942 w 3065463"/>
              <a:gd name="connsiteY12" fmla="*/ 2830513 h 3059113"/>
              <a:gd name="connsiteX13" fmla="*/ 479425 w 3065463"/>
              <a:gd name="connsiteY13" fmla="*/ 2641616 h 3059113"/>
              <a:gd name="connsiteX14" fmla="*/ 648272 w 3065463"/>
              <a:gd name="connsiteY14" fmla="*/ 2473325 h 3059113"/>
              <a:gd name="connsiteX15" fmla="*/ 422926 w 3065463"/>
              <a:gd name="connsiteY15" fmla="*/ 2197100 h 3059113"/>
              <a:gd name="connsiteX16" fmla="*/ 569913 w 3065463"/>
              <a:gd name="connsiteY16" fmla="*/ 2392588 h 3059113"/>
              <a:gd name="connsiteX17" fmla="*/ 401436 w 3065463"/>
              <a:gd name="connsiteY17" fmla="*/ 2560638 h 3059113"/>
              <a:gd name="connsiteX18" fmla="*/ 217488 w 3065463"/>
              <a:gd name="connsiteY18" fmla="*/ 2314564 h 3059113"/>
              <a:gd name="connsiteX19" fmla="*/ 422926 w 3065463"/>
              <a:gd name="connsiteY19" fmla="*/ 2197100 h 3059113"/>
              <a:gd name="connsiteX20" fmla="*/ 274996 w 3065463"/>
              <a:gd name="connsiteY20" fmla="*/ 1876425 h 3059113"/>
              <a:gd name="connsiteX21" fmla="*/ 366713 w 3065463"/>
              <a:gd name="connsiteY21" fmla="*/ 2098619 h 3059113"/>
              <a:gd name="connsiteX22" fmla="*/ 163565 w 3065463"/>
              <a:gd name="connsiteY22" fmla="*/ 2216150 h 3059113"/>
              <a:gd name="connsiteX23" fmla="*/ 55563 w 3065463"/>
              <a:gd name="connsiteY23" fmla="*/ 1935620 h 3059113"/>
              <a:gd name="connsiteX24" fmla="*/ 274996 w 3065463"/>
              <a:gd name="connsiteY24" fmla="*/ 1876425 h 3059113"/>
              <a:gd name="connsiteX25" fmla="*/ 2967594 w 3065463"/>
              <a:gd name="connsiteY25" fmla="*/ 1530350 h 3059113"/>
              <a:gd name="connsiteX26" fmla="*/ 3065463 w 3065463"/>
              <a:gd name="connsiteY26" fmla="*/ 1530350 h 3059113"/>
              <a:gd name="connsiteX27" fmla="*/ 1644650 w 3065463"/>
              <a:gd name="connsiteY27" fmla="*/ 3055938 h 3059113"/>
              <a:gd name="connsiteX28" fmla="*/ 1644650 w 3065463"/>
              <a:gd name="connsiteY28" fmla="*/ 2846695 h 3059113"/>
              <a:gd name="connsiteX29" fmla="*/ 2967594 w 3065463"/>
              <a:gd name="connsiteY29" fmla="*/ 1530350 h 3059113"/>
              <a:gd name="connsiteX30" fmla="*/ 0 w 3065463"/>
              <a:gd name="connsiteY30" fmla="*/ 1530350 h 3059113"/>
              <a:gd name="connsiteX31" fmla="*/ 217553 w 3065463"/>
              <a:gd name="connsiteY31" fmla="*/ 1530350 h 3059113"/>
              <a:gd name="connsiteX32" fmla="*/ 247650 w 3065463"/>
              <a:gd name="connsiteY32" fmla="*/ 1767426 h 3059113"/>
              <a:gd name="connsiteX33" fmla="*/ 29236 w 3065463"/>
              <a:gd name="connsiteY33" fmla="*/ 1825625 h 3059113"/>
              <a:gd name="connsiteX34" fmla="*/ 0 w 3065463"/>
              <a:gd name="connsiteY34" fmla="*/ 1530350 h 3059113"/>
              <a:gd name="connsiteX35" fmla="*/ 3016034 w 3065463"/>
              <a:gd name="connsiteY35" fmla="*/ 1143000 h 3059113"/>
              <a:gd name="connsiteX36" fmla="*/ 3060701 w 3065463"/>
              <a:gd name="connsiteY36" fmla="*/ 1417638 h 3059113"/>
              <a:gd name="connsiteX37" fmla="*/ 2967930 w 3065463"/>
              <a:gd name="connsiteY37" fmla="*/ 1417638 h 3059113"/>
              <a:gd name="connsiteX38" fmla="*/ 2935288 w 3065463"/>
              <a:gd name="connsiteY38" fmla="*/ 1164523 h 3059113"/>
              <a:gd name="connsiteX39" fmla="*/ 3016034 w 3065463"/>
              <a:gd name="connsiteY39" fmla="*/ 1143000 h 3059113"/>
              <a:gd name="connsiteX40" fmla="*/ 2871168 w 3065463"/>
              <a:gd name="connsiteY40" fmla="*/ 784225 h 3059113"/>
              <a:gd name="connsiteX41" fmla="*/ 2982913 w 3065463"/>
              <a:gd name="connsiteY41" fmla="*/ 1035070 h 3059113"/>
              <a:gd name="connsiteX42" fmla="*/ 2905551 w 3065463"/>
              <a:gd name="connsiteY42" fmla="*/ 1055688 h 3059113"/>
              <a:gd name="connsiteX43" fmla="*/ 2806700 w 3065463"/>
              <a:gd name="connsiteY43" fmla="*/ 822024 h 3059113"/>
              <a:gd name="connsiteX44" fmla="*/ 2871168 w 3065463"/>
              <a:gd name="connsiteY44" fmla="*/ 784225 h 3059113"/>
              <a:gd name="connsiteX45" fmla="*/ 2645350 w 3065463"/>
              <a:gd name="connsiteY45" fmla="*/ 479425 h 3059113"/>
              <a:gd name="connsiteX46" fmla="*/ 2811463 w 3065463"/>
              <a:gd name="connsiteY46" fmla="*/ 687895 h 3059113"/>
              <a:gd name="connsiteX47" fmla="*/ 2748101 w 3065463"/>
              <a:gd name="connsiteY47" fmla="*/ 725488 h 3059113"/>
              <a:gd name="connsiteX48" fmla="*/ 2593975 w 3065463"/>
              <a:gd name="connsiteY48" fmla="*/ 530688 h 3059113"/>
              <a:gd name="connsiteX49" fmla="*/ 2353849 w 3065463"/>
              <a:gd name="connsiteY49" fmla="*/ 238125 h 3059113"/>
              <a:gd name="connsiteX50" fmla="*/ 2565401 w 3065463"/>
              <a:gd name="connsiteY50" fmla="*/ 398737 h 3059113"/>
              <a:gd name="connsiteX51" fmla="*/ 2513155 w 3065463"/>
              <a:gd name="connsiteY51" fmla="*/ 450850 h 3059113"/>
              <a:gd name="connsiteX52" fmla="*/ 2316163 w 3065463"/>
              <a:gd name="connsiteY52" fmla="*/ 303907 h 3059113"/>
              <a:gd name="connsiteX53" fmla="*/ 2012105 w 3065463"/>
              <a:gd name="connsiteY53" fmla="*/ 76200 h 3059113"/>
              <a:gd name="connsiteX54" fmla="*/ 2255838 w 3065463"/>
              <a:gd name="connsiteY54" fmla="*/ 180264 h 3059113"/>
              <a:gd name="connsiteX55" fmla="*/ 2217354 w 3065463"/>
              <a:gd name="connsiteY55" fmla="*/ 247650 h 3059113"/>
              <a:gd name="connsiteX56" fmla="*/ 1990725 w 3065463"/>
              <a:gd name="connsiteY56" fmla="*/ 155528 h 3059113"/>
              <a:gd name="connsiteX57" fmla="*/ 1644650 w 3065463"/>
              <a:gd name="connsiteY57" fmla="*/ 3175 h 3059113"/>
              <a:gd name="connsiteX58" fmla="*/ 1903413 w 3065463"/>
              <a:gd name="connsiteY58" fmla="*/ 44691 h 3059113"/>
              <a:gd name="connsiteX59" fmla="*/ 1881062 w 3065463"/>
              <a:gd name="connsiteY59" fmla="*/ 128588 h 3059113"/>
              <a:gd name="connsiteX60" fmla="*/ 1644650 w 3065463"/>
              <a:gd name="connsiteY60" fmla="*/ 100046 h 3059113"/>
              <a:gd name="connsiteX61" fmla="*/ 1530351 w 3065463"/>
              <a:gd name="connsiteY61" fmla="*/ 0 h 3059113"/>
              <a:gd name="connsiteX62" fmla="*/ 1530351 w 3065463"/>
              <a:gd name="connsiteY62" fmla="*/ 101199 h 3059113"/>
              <a:gd name="connsiteX63" fmla="*/ 216817 w 3065463"/>
              <a:gd name="connsiteY63" fmla="*/ 1417638 h 3059113"/>
              <a:gd name="connsiteX64" fmla="*/ 4763 w 3065463"/>
              <a:gd name="connsiteY64" fmla="*/ 1417638 h 3059113"/>
              <a:gd name="connsiteX65" fmla="*/ 1530351 w 3065463"/>
              <a:gd name="connsiteY65" fmla="*/ 0 h 30591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3065463" h="3059113">
                <a:moveTo>
                  <a:pt x="1277487" y="2811463"/>
                </a:moveTo>
                <a:cubicBezTo>
                  <a:pt x="1358917" y="2830315"/>
                  <a:pt x="1443776" y="2841455"/>
                  <a:pt x="1530350" y="2845740"/>
                </a:cubicBezTo>
                <a:lnTo>
                  <a:pt x="1530350" y="3059113"/>
                </a:lnTo>
                <a:cubicBezTo>
                  <a:pt x="1424062" y="3059113"/>
                  <a:pt x="1320345" y="3047973"/>
                  <a:pt x="1219200" y="3027407"/>
                </a:cubicBezTo>
                <a:cubicBezTo>
                  <a:pt x="1219200" y="3027407"/>
                  <a:pt x="1219200" y="3027407"/>
                  <a:pt x="1277487" y="2811463"/>
                </a:cubicBezTo>
                <a:close/>
                <a:moveTo>
                  <a:pt x="939599" y="2684463"/>
                </a:moveTo>
                <a:cubicBezTo>
                  <a:pt x="1012439" y="2723094"/>
                  <a:pt x="1088706" y="2755715"/>
                  <a:pt x="1168401" y="2781469"/>
                </a:cubicBezTo>
                <a:lnTo>
                  <a:pt x="1110129" y="3000376"/>
                </a:lnTo>
                <a:cubicBezTo>
                  <a:pt x="1009868" y="2971189"/>
                  <a:pt x="913891" y="2932558"/>
                  <a:pt x="823913" y="2885343"/>
                </a:cubicBezTo>
                <a:cubicBezTo>
                  <a:pt x="823913" y="2885343"/>
                  <a:pt x="823913" y="2885343"/>
                  <a:pt x="939599" y="2684463"/>
                </a:cubicBezTo>
                <a:close/>
                <a:moveTo>
                  <a:pt x="648272" y="2473325"/>
                </a:moveTo>
                <a:cubicBezTo>
                  <a:pt x="708574" y="2529994"/>
                  <a:pt x="773184" y="2581512"/>
                  <a:pt x="842963" y="2627019"/>
                </a:cubicBezTo>
                <a:lnTo>
                  <a:pt x="724942" y="2830513"/>
                </a:lnTo>
                <a:cubicBezTo>
                  <a:pt x="637073" y="2775561"/>
                  <a:pt x="554372" y="2712023"/>
                  <a:pt x="479425" y="2641616"/>
                </a:cubicBezTo>
                <a:cubicBezTo>
                  <a:pt x="479425" y="2641616"/>
                  <a:pt x="479425" y="2641616"/>
                  <a:pt x="648272" y="2473325"/>
                </a:cubicBezTo>
                <a:close/>
                <a:moveTo>
                  <a:pt x="422926" y="2197100"/>
                </a:moveTo>
                <a:cubicBezTo>
                  <a:pt x="465904" y="2266550"/>
                  <a:pt x="514900" y="2331712"/>
                  <a:pt x="569913" y="2392588"/>
                </a:cubicBezTo>
                <a:lnTo>
                  <a:pt x="401436" y="2560638"/>
                </a:lnTo>
                <a:cubicBezTo>
                  <a:pt x="331811" y="2485187"/>
                  <a:pt x="270781" y="2402876"/>
                  <a:pt x="217488" y="2314564"/>
                </a:cubicBezTo>
                <a:cubicBezTo>
                  <a:pt x="217488" y="2314564"/>
                  <a:pt x="217488" y="2314564"/>
                  <a:pt x="422926" y="2197100"/>
                </a:cubicBezTo>
                <a:close/>
                <a:moveTo>
                  <a:pt x="274996" y="1876425"/>
                </a:moveTo>
                <a:cubicBezTo>
                  <a:pt x="298997" y="1953635"/>
                  <a:pt x="329855" y="2028272"/>
                  <a:pt x="366713" y="2098619"/>
                </a:cubicBezTo>
                <a:lnTo>
                  <a:pt x="163565" y="2216150"/>
                </a:lnTo>
                <a:cubicBezTo>
                  <a:pt x="118993" y="2126929"/>
                  <a:pt x="82992" y="2033419"/>
                  <a:pt x="55563" y="1935620"/>
                </a:cubicBezTo>
                <a:cubicBezTo>
                  <a:pt x="55563" y="1935620"/>
                  <a:pt x="55563" y="1935620"/>
                  <a:pt x="274996" y="1876425"/>
                </a:cubicBezTo>
                <a:close/>
                <a:moveTo>
                  <a:pt x="2967594" y="1530350"/>
                </a:moveTo>
                <a:cubicBezTo>
                  <a:pt x="2967594" y="1530350"/>
                  <a:pt x="2967594" y="1530350"/>
                  <a:pt x="3065463" y="1530350"/>
                </a:cubicBezTo>
                <a:cubicBezTo>
                  <a:pt x="3065463" y="2337308"/>
                  <a:pt x="2438760" y="2998482"/>
                  <a:pt x="1644650" y="3055938"/>
                </a:cubicBezTo>
                <a:cubicBezTo>
                  <a:pt x="1644650" y="3055938"/>
                  <a:pt x="1644650" y="3055938"/>
                  <a:pt x="1644650" y="2846695"/>
                </a:cubicBezTo>
                <a:cubicBezTo>
                  <a:pt x="2362354" y="2820111"/>
                  <a:pt x="2938406" y="2246407"/>
                  <a:pt x="2967594" y="1530350"/>
                </a:cubicBezTo>
                <a:close/>
                <a:moveTo>
                  <a:pt x="0" y="1530350"/>
                </a:moveTo>
                <a:cubicBezTo>
                  <a:pt x="0" y="1530350"/>
                  <a:pt x="0" y="1530350"/>
                  <a:pt x="217553" y="1530350"/>
                </a:cubicBezTo>
                <a:cubicBezTo>
                  <a:pt x="220993" y="1610802"/>
                  <a:pt x="230452" y="1690398"/>
                  <a:pt x="247650" y="1767426"/>
                </a:cubicBezTo>
                <a:cubicBezTo>
                  <a:pt x="247650" y="1767426"/>
                  <a:pt x="247650" y="1767426"/>
                  <a:pt x="29236" y="1825625"/>
                </a:cubicBezTo>
                <a:cubicBezTo>
                  <a:pt x="10319" y="1729768"/>
                  <a:pt x="0" y="1631343"/>
                  <a:pt x="0" y="1530350"/>
                </a:cubicBezTo>
                <a:close/>
                <a:moveTo>
                  <a:pt x="3016034" y="1143000"/>
                </a:moveTo>
                <a:cubicBezTo>
                  <a:pt x="3039226" y="1231676"/>
                  <a:pt x="3053829" y="1323796"/>
                  <a:pt x="3060701" y="1417638"/>
                </a:cubicBezTo>
                <a:cubicBezTo>
                  <a:pt x="3060701" y="1417638"/>
                  <a:pt x="3060701" y="1417638"/>
                  <a:pt x="2967930" y="1417638"/>
                </a:cubicBezTo>
                <a:cubicBezTo>
                  <a:pt x="2964494" y="1330684"/>
                  <a:pt x="2953327" y="1246312"/>
                  <a:pt x="2935288" y="1164523"/>
                </a:cubicBezTo>
                <a:cubicBezTo>
                  <a:pt x="2935288" y="1164523"/>
                  <a:pt x="2935288" y="1164523"/>
                  <a:pt x="3016034" y="1143000"/>
                </a:cubicBezTo>
                <a:close/>
                <a:moveTo>
                  <a:pt x="2871168" y="784225"/>
                </a:moveTo>
                <a:cubicBezTo>
                  <a:pt x="2915866" y="864117"/>
                  <a:pt x="2952828" y="947446"/>
                  <a:pt x="2982913" y="1035070"/>
                </a:cubicBezTo>
                <a:cubicBezTo>
                  <a:pt x="2982913" y="1035070"/>
                  <a:pt x="2982913" y="1035070"/>
                  <a:pt x="2905551" y="1055688"/>
                </a:cubicBezTo>
                <a:cubicBezTo>
                  <a:pt x="2879764" y="974077"/>
                  <a:pt x="2846241" y="895903"/>
                  <a:pt x="2806700" y="822024"/>
                </a:cubicBezTo>
                <a:cubicBezTo>
                  <a:pt x="2806700" y="822024"/>
                  <a:pt x="2806700" y="822024"/>
                  <a:pt x="2871168" y="784225"/>
                </a:cubicBezTo>
                <a:close/>
                <a:moveTo>
                  <a:pt x="2645350" y="479425"/>
                </a:moveTo>
                <a:cubicBezTo>
                  <a:pt x="2707001" y="543504"/>
                  <a:pt x="2762657" y="613563"/>
                  <a:pt x="2811463" y="687895"/>
                </a:cubicBezTo>
                <a:cubicBezTo>
                  <a:pt x="2811463" y="687895"/>
                  <a:pt x="2811463" y="687895"/>
                  <a:pt x="2748101" y="725488"/>
                </a:cubicBezTo>
                <a:cubicBezTo>
                  <a:pt x="2702719" y="655428"/>
                  <a:pt x="2651344" y="590495"/>
                  <a:pt x="2593975" y="530688"/>
                </a:cubicBezTo>
                <a:close/>
                <a:moveTo>
                  <a:pt x="2353849" y="238125"/>
                </a:moveTo>
                <a:cubicBezTo>
                  <a:pt x="2429220" y="285967"/>
                  <a:pt x="2499452" y="339789"/>
                  <a:pt x="2565401" y="398737"/>
                </a:cubicBezTo>
                <a:cubicBezTo>
                  <a:pt x="2565401" y="398737"/>
                  <a:pt x="2565401" y="398737"/>
                  <a:pt x="2513155" y="450850"/>
                </a:cubicBezTo>
                <a:cubicBezTo>
                  <a:pt x="2452345" y="396174"/>
                  <a:pt x="2386395" y="346623"/>
                  <a:pt x="2316163" y="303907"/>
                </a:cubicBezTo>
                <a:close/>
                <a:moveTo>
                  <a:pt x="2012105" y="76200"/>
                </a:moveTo>
                <a:cubicBezTo>
                  <a:pt x="2096770" y="104349"/>
                  <a:pt x="2178015" y="139321"/>
                  <a:pt x="2255838" y="180264"/>
                </a:cubicBezTo>
                <a:cubicBezTo>
                  <a:pt x="2255838" y="180264"/>
                  <a:pt x="2255838" y="180264"/>
                  <a:pt x="2217354" y="247650"/>
                </a:cubicBezTo>
                <a:cubicBezTo>
                  <a:pt x="2144662" y="210972"/>
                  <a:pt x="2069404" y="179411"/>
                  <a:pt x="1990725" y="155528"/>
                </a:cubicBezTo>
                <a:close/>
                <a:moveTo>
                  <a:pt x="1644650" y="3175"/>
                </a:moveTo>
                <a:cubicBezTo>
                  <a:pt x="1733197" y="10094"/>
                  <a:pt x="1820025" y="23933"/>
                  <a:pt x="1903413" y="44691"/>
                </a:cubicBezTo>
                <a:cubicBezTo>
                  <a:pt x="1903413" y="44691"/>
                  <a:pt x="1903413" y="44691"/>
                  <a:pt x="1881062" y="128588"/>
                </a:cubicBezTo>
                <a:cubicBezTo>
                  <a:pt x="1804550" y="112155"/>
                  <a:pt x="1725460" y="102641"/>
                  <a:pt x="1644650" y="100046"/>
                </a:cubicBezTo>
                <a:close/>
                <a:moveTo>
                  <a:pt x="1530351" y="0"/>
                </a:moveTo>
                <a:cubicBezTo>
                  <a:pt x="1530351" y="0"/>
                  <a:pt x="1530351" y="0"/>
                  <a:pt x="1530351" y="101199"/>
                </a:cubicBezTo>
                <a:cubicBezTo>
                  <a:pt x="816922" y="132073"/>
                  <a:pt x="246007" y="704102"/>
                  <a:pt x="216817" y="1417638"/>
                </a:cubicBezTo>
                <a:lnTo>
                  <a:pt x="4763" y="1417638"/>
                </a:lnTo>
                <a:cubicBezTo>
                  <a:pt x="62284" y="626059"/>
                  <a:pt x="723343" y="858"/>
                  <a:pt x="1530351" y="0"/>
                </a:cubicBezTo>
                <a:close/>
              </a:path>
            </a:pathLst>
          </a:custGeom>
          <a:solidFill>
            <a:srgbClr val="0070C0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55" name="任意多边形: 形状 634"/>
          <p:cNvSpPr/>
          <p:nvPr>
            <p:custDataLst>
              <p:tags r:id="rId5"/>
            </p:custDataLst>
          </p:nvPr>
        </p:nvSpPr>
        <p:spPr bwMode="auto">
          <a:xfrm>
            <a:off x="1889760" y="1246505"/>
            <a:ext cx="4396105" cy="4481195"/>
          </a:xfrm>
          <a:custGeom>
            <a:avLst/>
            <a:gdLst>
              <a:gd name="connsiteX0" fmla="*/ 1774868 w 4481052"/>
              <a:gd name="connsiteY0" fmla="*/ 4393372 h 4473514"/>
              <a:gd name="connsiteX1" fmla="*/ 2251344 w 4481052"/>
              <a:gd name="connsiteY1" fmla="*/ 4441950 h 4473514"/>
              <a:gd name="connsiteX2" fmla="*/ 2251344 w 4481052"/>
              <a:gd name="connsiteY2" fmla="*/ 4473483 h 4473514"/>
              <a:gd name="connsiteX3" fmla="*/ 1767156 w 4481052"/>
              <a:gd name="connsiteY3" fmla="*/ 4423201 h 4473514"/>
              <a:gd name="connsiteX4" fmla="*/ 1774868 w 4481052"/>
              <a:gd name="connsiteY4" fmla="*/ 4393372 h 4473514"/>
              <a:gd name="connsiteX5" fmla="*/ 2811076 w 4481052"/>
              <a:gd name="connsiteY5" fmla="*/ 4367972 h 4473514"/>
              <a:gd name="connsiteX6" fmla="*/ 2819668 w 4481052"/>
              <a:gd name="connsiteY6" fmla="*/ 4398889 h 4473514"/>
              <a:gd name="connsiteX7" fmla="*/ 2340243 w 4481052"/>
              <a:gd name="connsiteY7" fmla="*/ 4472747 h 4473514"/>
              <a:gd name="connsiteX8" fmla="*/ 2340243 w 4481052"/>
              <a:gd name="connsiteY8" fmla="*/ 4440971 h 4473514"/>
              <a:gd name="connsiteX9" fmla="*/ 2811076 w 4481052"/>
              <a:gd name="connsiteY9" fmla="*/ 4367972 h 4473514"/>
              <a:gd name="connsiteX10" fmla="*/ 1694781 w 4481052"/>
              <a:gd name="connsiteY10" fmla="*/ 4325109 h 4473514"/>
              <a:gd name="connsiteX11" fmla="*/ 2178318 w 4481052"/>
              <a:gd name="connsiteY11" fmla="*/ 4394084 h 4473514"/>
              <a:gd name="connsiteX12" fmla="*/ 2178318 w 4481052"/>
              <a:gd name="connsiteY12" fmla="*/ 4425122 h 4473514"/>
              <a:gd name="connsiteX13" fmla="*/ 1686193 w 4481052"/>
              <a:gd name="connsiteY13" fmla="*/ 4355286 h 4473514"/>
              <a:gd name="connsiteX14" fmla="*/ 1694781 w 4481052"/>
              <a:gd name="connsiteY14" fmla="*/ 4325109 h 4473514"/>
              <a:gd name="connsiteX15" fmla="*/ 2703145 w 4481052"/>
              <a:gd name="connsiteY15" fmla="*/ 4288597 h 4473514"/>
              <a:gd name="connsiteX16" fmla="*/ 2711719 w 4481052"/>
              <a:gd name="connsiteY16" fmla="*/ 4317834 h 4473514"/>
              <a:gd name="connsiteX17" fmla="*/ 2230706 w 4481052"/>
              <a:gd name="connsiteY17" fmla="*/ 4370287 h 4473514"/>
              <a:gd name="connsiteX18" fmla="*/ 2230706 w 4481052"/>
              <a:gd name="connsiteY18" fmla="*/ 4340191 h 4473514"/>
              <a:gd name="connsiteX19" fmla="*/ 2703145 w 4481052"/>
              <a:gd name="connsiteY19" fmla="*/ 4288597 h 4473514"/>
              <a:gd name="connsiteX20" fmla="*/ 1676468 w 4481052"/>
              <a:gd name="connsiteY20" fmla="*/ 4263197 h 4473514"/>
              <a:gd name="connsiteX21" fmla="*/ 2144981 w 4481052"/>
              <a:gd name="connsiteY21" fmla="*/ 4337665 h 4473514"/>
              <a:gd name="connsiteX22" fmla="*/ 2144981 w 4481052"/>
              <a:gd name="connsiteY22" fmla="*/ 4367972 h 4473514"/>
              <a:gd name="connsiteX23" fmla="*/ 1668731 w 4481052"/>
              <a:gd name="connsiteY23" fmla="*/ 4292638 h 4473514"/>
              <a:gd name="connsiteX24" fmla="*/ 1676468 w 4481052"/>
              <a:gd name="connsiteY24" fmla="*/ 4263197 h 4473514"/>
              <a:gd name="connsiteX25" fmla="*/ 1238948 w 4481052"/>
              <a:gd name="connsiteY25" fmla="*/ 4202872 h 4473514"/>
              <a:gd name="connsiteX26" fmla="*/ 1687781 w 4481052"/>
              <a:gd name="connsiteY26" fmla="*/ 4372851 h 4473514"/>
              <a:gd name="connsiteX27" fmla="*/ 1680057 w 4481052"/>
              <a:gd name="connsiteY27" fmla="*/ 4402897 h 4473514"/>
              <a:gd name="connsiteX28" fmla="*/ 1222643 w 4481052"/>
              <a:gd name="connsiteY28" fmla="*/ 4230343 h 4473514"/>
              <a:gd name="connsiteX29" fmla="*/ 1238948 w 4481052"/>
              <a:gd name="connsiteY29" fmla="*/ 4202872 h 4473514"/>
              <a:gd name="connsiteX30" fmla="*/ 3332849 w 4481052"/>
              <a:gd name="connsiteY30" fmla="*/ 4155247 h 4473514"/>
              <a:gd name="connsiteX31" fmla="*/ 3348306 w 4481052"/>
              <a:gd name="connsiteY31" fmla="*/ 4182540 h 4473514"/>
              <a:gd name="connsiteX32" fmla="*/ 2906044 w 4481052"/>
              <a:gd name="connsiteY32" fmla="*/ 4372735 h 4473514"/>
              <a:gd name="connsiteX33" fmla="*/ 2897456 w 4481052"/>
              <a:gd name="connsiteY33" fmla="*/ 4342031 h 4473514"/>
              <a:gd name="connsiteX34" fmla="*/ 3332849 w 4481052"/>
              <a:gd name="connsiteY34" fmla="*/ 4155247 h 4473514"/>
              <a:gd name="connsiteX35" fmla="*/ 1160327 w 4481052"/>
              <a:gd name="connsiteY35" fmla="*/ 4106034 h 4473514"/>
              <a:gd name="connsiteX36" fmla="*/ 1611581 w 4481052"/>
              <a:gd name="connsiteY36" fmla="*/ 4301460 h 4473514"/>
              <a:gd name="connsiteX37" fmla="*/ 1603845 w 4481052"/>
              <a:gd name="connsiteY37" fmla="*/ 4331459 h 4473514"/>
              <a:gd name="connsiteX38" fmla="*/ 1144856 w 4481052"/>
              <a:gd name="connsiteY38" fmla="*/ 4132605 h 4473514"/>
              <a:gd name="connsiteX39" fmla="*/ 1160327 w 4481052"/>
              <a:gd name="connsiteY39" fmla="*/ 4106034 h 4473514"/>
              <a:gd name="connsiteX40" fmla="*/ 3232105 w 4481052"/>
              <a:gd name="connsiteY40" fmla="*/ 4093334 h 4473514"/>
              <a:gd name="connsiteX41" fmla="*/ 3246706 w 4481052"/>
              <a:gd name="connsiteY41" fmla="*/ 4118947 h 4473514"/>
              <a:gd name="connsiteX42" fmla="*/ 2794061 w 4481052"/>
              <a:gd name="connsiteY42" fmla="*/ 4296534 h 4473514"/>
              <a:gd name="connsiteX43" fmla="*/ 2786331 w 4481052"/>
              <a:gd name="connsiteY43" fmla="*/ 4267506 h 4473514"/>
              <a:gd name="connsiteX44" fmla="*/ 3232105 w 4481052"/>
              <a:gd name="connsiteY44" fmla="*/ 4093334 h 4473514"/>
              <a:gd name="connsiteX45" fmla="*/ 1164229 w 4481052"/>
              <a:gd name="connsiteY45" fmla="*/ 4045709 h 4473514"/>
              <a:gd name="connsiteX46" fmla="*/ 1595706 w 4481052"/>
              <a:gd name="connsiteY46" fmla="*/ 4239531 h 4473514"/>
              <a:gd name="connsiteX47" fmla="*/ 1587970 w 4481052"/>
              <a:gd name="connsiteY47" fmla="*/ 4269547 h 4473514"/>
              <a:gd name="connsiteX48" fmla="*/ 1149618 w 4481052"/>
              <a:gd name="connsiteY48" fmla="*/ 4072295 h 4473514"/>
              <a:gd name="connsiteX49" fmla="*/ 1164229 w 4481052"/>
              <a:gd name="connsiteY49" fmla="*/ 4045709 h 4473514"/>
              <a:gd name="connsiteX50" fmla="*/ 764826 w 4481052"/>
              <a:gd name="connsiteY50" fmla="*/ 3877434 h 4473514"/>
              <a:gd name="connsiteX51" fmla="*/ 1159144 w 4481052"/>
              <a:gd name="connsiteY51" fmla="*/ 4161079 h 4473514"/>
              <a:gd name="connsiteX52" fmla="*/ 1143680 w 4481052"/>
              <a:gd name="connsiteY52" fmla="*/ 4188584 h 4473514"/>
              <a:gd name="connsiteX53" fmla="*/ 741631 w 4481052"/>
              <a:gd name="connsiteY53" fmla="*/ 3899782 h 4473514"/>
              <a:gd name="connsiteX54" fmla="*/ 764826 w 4481052"/>
              <a:gd name="connsiteY54" fmla="*/ 3877434 h 4473514"/>
              <a:gd name="connsiteX55" fmla="*/ 3783171 w 4481052"/>
              <a:gd name="connsiteY55" fmla="*/ 3813934 h 4473514"/>
              <a:gd name="connsiteX56" fmla="*/ 3805506 w 4481052"/>
              <a:gd name="connsiteY56" fmla="*/ 3836218 h 4473514"/>
              <a:gd name="connsiteX57" fmla="*/ 3424094 w 4481052"/>
              <a:gd name="connsiteY57" fmla="*/ 4136197 h 4473514"/>
              <a:gd name="connsiteX58" fmla="*/ 3408631 w 4481052"/>
              <a:gd name="connsiteY58" fmla="*/ 4108770 h 4473514"/>
              <a:gd name="connsiteX59" fmla="*/ 3783171 w 4481052"/>
              <a:gd name="connsiteY59" fmla="*/ 3813934 h 4473514"/>
              <a:gd name="connsiteX60" fmla="*/ 3687128 w 4481052"/>
              <a:gd name="connsiteY60" fmla="*/ 3764722 h 4473514"/>
              <a:gd name="connsiteX61" fmla="*/ 3708668 w 4481052"/>
              <a:gd name="connsiteY61" fmla="*/ 3786201 h 4473514"/>
              <a:gd name="connsiteX62" fmla="*/ 3320952 w 4481052"/>
              <a:gd name="connsiteY62" fmla="*/ 4077460 h 4473514"/>
              <a:gd name="connsiteX63" fmla="*/ 3305443 w 4481052"/>
              <a:gd name="connsiteY63" fmla="*/ 4050825 h 4473514"/>
              <a:gd name="connsiteX64" fmla="*/ 3687128 w 4481052"/>
              <a:gd name="connsiteY64" fmla="*/ 3764722 h 4473514"/>
              <a:gd name="connsiteX65" fmla="*/ 704387 w 4481052"/>
              <a:gd name="connsiteY65" fmla="*/ 3755197 h 4473514"/>
              <a:gd name="connsiteX66" fmla="*/ 1086118 w 4481052"/>
              <a:gd name="connsiteY66" fmla="*/ 4061936 h 4473514"/>
              <a:gd name="connsiteX67" fmla="*/ 1070642 w 4481052"/>
              <a:gd name="connsiteY67" fmla="*/ 4088572 h 4473514"/>
              <a:gd name="connsiteX68" fmla="*/ 682893 w 4481052"/>
              <a:gd name="connsiteY68" fmla="*/ 3777536 h 4473514"/>
              <a:gd name="connsiteX69" fmla="*/ 704387 w 4481052"/>
              <a:gd name="connsiteY69" fmla="*/ 3755197 h 4473514"/>
              <a:gd name="connsiteX70" fmla="*/ 731374 w 4481052"/>
              <a:gd name="connsiteY70" fmla="*/ 3704397 h 4473514"/>
              <a:gd name="connsiteX71" fmla="*/ 751149 w 4481052"/>
              <a:gd name="connsiteY71" fmla="*/ 3724057 h 4473514"/>
              <a:gd name="connsiteX72" fmla="*/ 1092469 w 4481052"/>
              <a:gd name="connsiteY72" fmla="*/ 4000161 h 4473514"/>
              <a:gd name="connsiteX73" fmla="*/ 1077853 w 4481052"/>
              <a:gd name="connsiteY73" fmla="*/ 4026660 h 4473514"/>
              <a:gd name="connsiteX74" fmla="*/ 729655 w 4481052"/>
              <a:gd name="connsiteY74" fmla="*/ 3745428 h 4473514"/>
              <a:gd name="connsiteX75" fmla="*/ 709881 w 4481052"/>
              <a:gd name="connsiteY75" fmla="*/ 3725767 h 4473514"/>
              <a:gd name="connsiteX76" fmla="*/ 359549 w 4481052"/>
              <a:gd name="connsiteY76" fmla="*/ 3299584 h 4473514"/>
              <a:gd name="connsiteX77" fmla="*/ 644794 w 4481052"/>
              <a:gd name="connsiteY77" fmla="*/ 3692520 h 4473514"/>
              <a:gd name="connsiteX78" fmla="*/ 623315 w 4481052"/>
              <a:gd name="connsiteY78" fmla="*/ 3713922 h 4473514"/>
              <a:gd name="connsiteX79" fmla="*/ 332056 w 4481052"/>
              <a:gd name="connsiteY79" fmla="*/ 3314993 h 4473514"/>
              <a:gd name="connsiteX80" fmla="*/ 359549 w 4481052"/>
              <a:gd name="connsiteY80" fmla="*/ 3299584 h 4473514"/>
              <a:gd name="connsiteX81" fmla="*/ 144595 w 4481052"/>
              <a:gd name="connsiteY81" fmla="*/ 2769359 h 4473514"/>
              <a:gd name="connsiteX82" fmla="*/ 316181 w 4481052"/>
              <a:gd name="connsiteY82" fmla="*/ 3222233 h 4473514"/>
              <a:gd name="connsiteX83" fmla="*/ 289585 w 4481052"/>
              <a:gd name="connsiteY83" fmla="*/ 3237672 h 4473514"/>
              <a:gd name="connsiteX84" fmla="*/ 114568 w 4481052"/>
              <a:gd name="connsiteY84" fmla="*/ 2777078 h 4473514"/>
              <a:gd name="connsiteX85" fmla="*/ 144595 w 4481052"/>
              <a:gd name="connsiteY85" fmla="*/ 2769359 h 4473514"/>
              <a:gd name="connsiteX86" fmla="*/ 4402367 w 4481052"/>
              <a:gd name="connsiteY86" fmla="*/ 2207384 h 4473514"/>
              <a:gd name="connsiteX87" fmla="*/ 4433297 w 4481052"/>
              <a:gd name="connsiteY87" fmla="*/ 2207384 h 4473514"/>
              <a:gd name="connsiteX88" fmla="*/ 4434156 w 4481052"/>
              <a:gd name="connsiteY88" fmla="*/ 2236531 h 4473514"/>
              <a:gd name="connsiteX89" fmla="*/ 2265631 w 4481052"/>
              <a:gd name="connsiteY89" fmla="*/ 4425122 h 4473514"/>
              <a:gd name="connsiteX90" fmla="*/ 2265631 w 4481052"/>
              <a:gd name="connsiteY90" fmla="*/ 4394261 h 4473514"/>
              <a:gd name="connsiteX91" fmla="*/ 4402367 w 4481052"/>
              <a:gd name="connsiteY91" fmla="*/ 2236531 h 4473514"/>
              <a:gd name="connsiteX92" fmla="*/ 4402367 w 4481052"/>
              <a:gd name="connsiteY92" fmla="*/ 2207384 h 4473514"/>
              <a:gd name="connsiteX93" fmla="*/ 47893 w 4481052"/>
              <a:gd name="connsiteY93" fmla="*/ 2207384 h 4473514"/>
              <a:gd name="connsiteX94" fmla="*/ 79008 w 4481052"/>
              <a:gd name="connsiteY94" fmla="*/ 2207384 h 4473514"/>
              <a:gd name="connsiteX95" fmla="*/ 79008 w 4481052"/>
              <a:gd name="connsiteY95" fmla="*/ 2236565 h 4473514"/>
              <a:gd name="connsiteX96" fmla="*/ 125681 w 4481052"/>
              <a:gd name="connsiteY96" fmla="*/ 2685435 h 4473514"/>
              <a:gd name="connsiteX97" fmla="*/ 95430 w 4481052"/>
              <a:gd name="connsiteY97" fmla="*/ 2693159 h 4473514"/>
              <a:gd name="connsiteX98" fmla="*/ 47893 w 4481052"/>
              <a:gd name="connsiteY98" fmla="*/ 2236565 h 4473514"/>
              <a:gd name="connsiteX99" fmla="*/ 47893 w 4481052"/>
              <a:gd name="connsiteY99" fmla="*/ 2207384 h 4473514"/>
              <a:gd name="connsiteX100" fmla="*/ 4351870 w 4481052"/>
              <a:gd name="connsiteY100" fmla="*/ 1643822 h 4473514"/>
              <a:gd name="connsiteX101" fmla="*/ 4430981 w 4481052"/>
              <a:gd name="connsiteY101" fmla="*/ 2120072 h 4473514"/>
              <a:gd name="connsiteX102" fmla="*/ 4399684 w 4481052"/>
              <a:gd name="connsiteY102" fmla="*/ 2120072 h 4473514"/>
              <a:gd name="connsiteX103" fmla="*/ 4321443 w 4481052"/>
              <a:gd name="connsiteY103" fmla="*/ 1652388 h 4473514"/>
              <a:gd name="connsiteX104" fmla="*/ 4351870 w 4481052"/>
              <a:gd name="connsiteY104" fmla="*/ 1643822 h 4473514"/>
              <a:gd name="connsiteX105" fmla="*/ 4129057 w 4481052"/>
              <a:gd name="connsiteY105" fmla="*/ 1124709 h 4473514"/>
              <a:gd name="connsiteX106" fmla="*/ 4326206 w 4481052"/>
              <a:gd name="connsiteY106" fmla="*/ 1561471 h 4473514"/>
              <a:gd name="connsiteX107" fmla="*/ 4296074 w 4481052"/>
              <a:gd name="connsiteY107" fmla="*/ 1569209 h 4473514"/>
              <a:gd name="connsiteX108" fmla="*/ 4102368 w 4481052"/>
              <a:gd name="connsiteY108" fmla="*/ 1140185 h 4473514"/>
              <a:gd name="connsiteX109" fmla="*/ 688396 w 4481052"/>
              <a:gd name="connsiteY109" fmla="*/ 770697 h 4473514"/>
              <a:gd name="connsiteX110" fmla="*/ 709881 w 4481052"/>
              <a:gd name="connsiteY110" fmla="*/ 792136 h 4473514"/>
              <a:gd name="connsiteX111" fmla="*/ 673786 w 4481052"/>
              <a:gd name="connsiteY111" fmla="*/ 3641684 h 4473514"/>
              <a:gd name="connsiteX112" fmla="*/ 652301 w 4481052"/>
              <a:gd name="connsiteY112" fmla="*/ 3663122 h 4473514"/>
              <a:gd name="connsiteX113" fmla="*/ 688396 w 4481052"/>
              <a:gd name="connsiteY113" fmla="*/ 770697 h 4473514"/>
              <a:gd name="connsiteX114" fmla="*/ 3906837 w 4481052"/>
              <a:gd name="connsiteY114" fmla="*/ 740534 h 4473514"/>
              <a:gd name="connsiteX115" fmla="*/ 3869087 w 4481052"/>
              <a:gd name="connsiteY115" fmla="*/ 3774247 h 4473514"/>
              <a:gd name="connsiteX116" fmla="*/ 3846781 w 4481052"/>
              <a:gd name="connsiteY116" fmla="*/ 3751095 h 4473514"/>
              <a:gd name="connsiteX117" fmla="*/ 3884530 w 4481052"/>
              <a:gd name="connsiteY117" fmla="*/ 762828 h 4473514"/>
              <a:gd name="connsiteX118" fmla="*/ 3731695 w 4481052"/>
              <a:gd name="connsiteY118" fmla="*/ 708785 h 4473514"/>
              <a:gd name="connsiteX119" fmla="*/ 3751419 w 4481052"/>
              <a:gd name="connsiteY119" fmla="*/ 728504 h 4473514"/>
              <a:gd name="connsiteX120" fmla="*/ 3769428 w 4481052"/>
              <a:gd name="connsiteY120" fmla="*/ 3726622 h 4473514"/>
              <a:gd name="connsiteX121" fmla="*/ 3747989 w 4481052"/>
              <a:gd name="connsiteY121" fmla="*/ 3705188 h 4473514"/>
              <a:gd name="connsiteX122" fmla="*/ 3729980 w 4481052"/>
              <a:gd name="connsiteY122" fmla="*/ 749937 h 4473514"/>
              <a:gd name="connsiteX123" fmla="*/ 3710256 w 4481052"/>
              <a:gd name="connsiteY123" fmla="*/ 730218 h 4473514"/>
              <a:gd name="connsiteX124" fmla="*/ 3783450 w 4481052"/>
              <a:gd name="connsiteY124" fmla="*/ 681798 h 4473514"/>
              <a:gd name="connsiteX125" fmla="*/ 4084906 w 4481052"/>
              <a:gd name="connsiteY125" fmla="*/ 1050571 h 4473514"/>
              <a:gd name="connsiteX126" fmla="*/ 4058206 w 4481052"/>
              <a:gd name="connsiteY126" fmla="*/ 1065972 h 4473514"/>
              <a:gd name="connsiteX127" fmla="*/ 3761056 w 4481052"/>
              <a:gd name="connsiteY127" fmla="*/ 703188 h 4473514"/>
              <a:gd name="connsiteX128" fmla="*/ 3783450 w 4481052"/>
              <a:gd name="connsiteY128" fmla="*/ 681798 h 4473514"/>
              <a:gd name="connsiteX129" fmla="*/ 638506 w 4481052"/>
              <a:gd name="connsiteY129" fmla="*/ 673859 h 4473514"/>
              <a:gd name="connsiteX130" fmla="*/ 660840 w 4481052"/>
              <a:gd name="connsiteY130" fmla="*/ 696151 h 4473514"/>
              <a:gd name="connsiteX131" fmla="*/ 678880 w 4481052"/>
              <a:gd name="connsiteY131" fmla="*/ 3796464 h 4473514"/>
              <a:gd name="connsiteX132" fmla="*/ 700356 w 4481052"/>
              <a:gd name="connsiteY132" fmla="*/ 3817042 h 4473514"/>
              <a:gd name="connsiteX133" fmla="*/ 678021 w 4481052"/>
              <a:gd name="connsiteY133" fmla="*/ 3839334 h 4473514"/>
              <a:gd name="connsiteX134" fmla="*/ 656545 w 4481052"/>
              <a:gd name="connsiteY134" fmla="*/ 3818757 h 4473514"/>
              <a:gd name="connsiteX135" fmla="*/ 638506 w 4481052"/>
              <a:gd name="connsiteY135" fmla="*/ 673859 h 4473514"/>
              <a:gd name="connsiteX136" fmla="*/ 1111908 w 4481052"/>
              <a:gd name="connsiteY136" fmla="*/ 424623 h 4473514"/>
              <a:gd name="connsiteX137" fmla="*/ 1127394 w 4481052"/>
              <a:gd name="connsiteY137" fmla="*/ 451154 h 4473514"/>
              <a:gd name="connsiteX138" fmla="*/ 769489 w 4481052"/>
              <a:gd name="connsiteY138" fmla="*/ 731010 h 4473514"/>
              <a:gd name="connsiteX139" fmla="*/ 747981 w 4481052"/>
              <a:gd name="connsiteY139" fmla="*/ 709615 h 4473514"/>
              <a:gd name="connsiteX140" fmla="*/ 1111908 w 4481052"/>
              <a:gd name="connsiteY140" fmla="*/ 424623 h 4473514"/>
              <a:gd name="connsiteX141" fmla="*/ 3286678 w 4481052"/>
              <a:gd name="connsiteY141" fmla="*/ 375410 h 4473514"/>
              <a:gd name="connsiteX142" fmla="*/ 3668981 w 4481052"/>
              <a:gd name="connsiteY142" fmla="*/ 650761 h 4473514"/>
              <a:gd name="connsiteX143" fmla="*/ 3647552 w 4481052"/>
              <a:gd name="connsiteY143" fmla="*/ 672272 h 4473514"/>
              <a:gd name="connsiteX144" fmla="*/ 3272106 w 4481052"/>
              <a:gd name="connsiteY144" fmla="*/ 401223 h 4473514"/>
              <a:gd name="connsiteX145" fmla="*/ 3286678 w 4481052"/>
              <a:gd name="connsiteY145" fmla="*/ 375410 h 4473514"/>
              <a:gd name="connsiteX146" fmla="*/ 3460563 w 4481052"/>
              <a:gd name="connsiteY146" fmla="*/ 359534 h 4473514"/>
              <a:gd name="connsiteX147" fmla="*/ 3824634 w 4481052"/>
              <a:gd name="connsiteY147" fmla="*/ 654014 h 4473514"/>
              <a:gd name="connsiteX148" fmla="*/ 3845193 w 4481052"/>
              <a:gd name="connsiteY148" fmla="*/ 675415 h 4473514"/>
              <a:gd name="connsiteX149" fmla="*/ 3822921 w 4481052"/>
              <a:gd name="connsiteY149" fmla="*/ 697672 h 4473514"/>
              <a:gd name="connsiteX150" fmla="*/ 3802361 w 4481052"/>
              <a:gd name="connsiteY150" fmla="*/ 676271 h 4473514"/>
              <a:gd name="connsiteX151" fmla="*/ 3445143 w 4481052"/>
              <a:gd name="connsiteY151" fmla="*/ 386928 h 4473514"/>
              <a:gd name="connsiteX152" fmla="*/ 3460563 w 4481052"/>
              <a:gd name="connsiteY152" fmla="*/ 359534 h 4473514"/>
              <a:gd name="connsiteX153" fmla="*/ 3337635 w 4481052"/>
              <a:gd name="connsiteY153" fmla="*/ 340486 h 4473514"/>
              <a:gd name="connsiteX154" fmla="*/ 3719781 w 4481052"/>
              <a:gd name="connsiteY154" fmla="*/ 620688 h 4473514"/>
              <a:gd name="connsiteX155" fmla="*/ 3698312 w 4481052"/>
              <a:gd name="connsiteY155" fmla="*/ 642110 h 4473514"/>
              <a:gd name="connsiteX156" fmla="*/ 3321318 w 4481052"/>
              <a:gd name="connsiteY156" fmla="*/ 367048 h 4473514"/>
              <a:gd name="connsiteX157" fmla="*/ 1106352 w 4481052"/>
              <a:gd name="connsiteY157" fmla="*/ 305560 h 4473514"/>
              <a:gd name="connsiteX158" fmla="*/ 1122631 w 4481052"/>
              <a:gd name="connsiteY158" fmla="*/ 332954 h 4473514"/>
              <a:gd name="connsiteX159" fmla="*/ 724220 w 4481052"/>
              <a:gd name="connsiteY159" fmla="*/ 632585 h 4473514"/>
              <a:gd name="connsiteX160" fmla="*/ 701943 w 4481052"/>
              <a:gd name="connsiteY160" fmla="*/ 610326 h 4473514"/>
              <a:gd name="connsiteX161" fmla="*/ 1106352 w 4481052"/>
              <a:gd name="connsiteY161" fmla="*/ 305560 h 4473514"/>
              <a:gd name="connsiteX162" fmla="*/ 1607027 w 4481052"/>
              <a:gd name="connsiteY162" fmla="*/ 199198 h 4473514"/>
              <a:gd name="connsiteX163" fmla="*/ 1614756 w 4481052"/>
              <a:gd name="connsiteY163" fmla="*/ 228296 h 4473514"/>
              <a:gd name="connsiteX164" fmla="*/ 1200000 w 4481052"/>
              <a:gd name="connsiteY164" fmla="*/ 407161 h 4473514"/>
              <a:gd name="connsiteX165" fmla="*/ 1184543 w 4481052"/>
              <a:gd name="connsiteY165" fmla="*/ 381486 h 4473514"/>
              <a:gd name="connsiteX166" fmla="*/ 1607027 w 4481052"/>
              <a:gd name="connsiteY166" fmla="*/ 199198 h 4473514"/>
              <a:gd name="connsiteX167" fmla="*/ 2775019 w 4481052"/>
              <a:gd name="connsiteY167" fmla="*/ 170623 h 4473514"/>
              <a:gd name="connsiteX168" fmla="*/ 3211781 w 4481052"/>
              <a:gd name="connsiteY168" fmla="*/ 336008 h 4473514"/>
              <a:gd name="connsiteX169" fmla="*/ 3196305 w 4481052"/>
              <a:gd name="connsiteY169" fmla="*/ 362710 h 4473514"/>
              <a:gd name="connsiteX170" fmla="*/ 2767281 w 4481052"/>
              <a:gd name="connsiteY170" fmla="*/ 199910 h 4473514"/>
              <a:gd name="connsiteX171" fmla="*/ 2822612 w 4481052"/>
              <a:gd name="connsiteY171" fmla="*/ 124584 h 4473514"/>
              <a:gd name="connsiteX172" fmla="*/ 3260994 w 4481052"/>
              <a:gd name="connsiteY172" fmla="*/ 298111 h 4473514"/>
              <a:gd name="connsiteX173" fmla="*/ 3244726 w 4481052"/>
              <a:gd name="connsiteY173" fmla="*/ 324610 h 4473514"/>
              <a:gd name="connsiteX174" fmla="*/ 2814906 w 4481052"/>
              <a:gd name="connsiteY174" fmla="*/ 154503 h 4473514"/>
              <a:gd name="connsiteX175" fmla="*/ 2924254 w 4481052"/>
              <a:gd name="connsiteY175" fmla="*/ 105534 h 4473514"/>
              <a:gd name="connsiteX176" fmla="*/ 3384819 w 4481052"/>
              <a:gd name="connsiteY176" fmla="*/ 312945 h 4473514"/>
              <a:gd name="connsiteX177" fmla="*/ 3369324 w 4481052"/>
              <a:gd name="connsiteY177" fmla="*/ 340485 h 4473514"/>
              <a:gd name="connsiteX178" fmla="*/ 2916506 w 4481052"/>
              <a:gd name="connsiteY178" fmla="*/ 136517 h 4473514"/>
              <a:gd name="connsiteX179" fmla="*/ 2924254 w 4481052"/>
              <a:gd name="connsiteY179" fmla="*/ 105534 h 4473514"/>
              <a:gd name="connsiteX180" fmla="*/ 2144981 w 4481052"/>
              <a:gd name="connsiteY180" fmla="*/ 105534 h 4473514"/>
              <a:gd name="connsiteX181" fmla="*/ 2144981 w 4481052"/>
              <a:gd name="connsiteY181" fmla="*/ 135490 h 4473514"/>
              <a:gd name="connsiteX182" fmla="*/ 1695515 w 4481052"/>
              <a:gd name="connsiteY182" fmla="*/ 203959 h 4473514"/>
              <a:gd name="connsiteX183" fmla="*/ 1687781 w 4481052"/>
              <a:gd name="connsiteY183" fmla="*/ 174860 h 4473514"/>
              <a:gd name="connsiteX184" fmla="*/ 2144981 w 4481052"/>
              <a:gd name="connsiteY184" fmla="*/ 105534 h 4473514"/>
              <a:gd name="connsiteX185" fmla="*/ 2230706 w 4481052"/>
              <a:gd name="connsiteY185" fmla="*/ 103214 h 4473514"/>
              <a:gd name="connsiteX186" fmla="*/ 2692669 w 4481052"/>
              <a:gd name="connsiteY186" fmla="*/ 151085 h 4473514"/>
              <a:gd name="connsiteX187" fmla="*/ 2684098 w 4481052"/>
              <a:gd name="connsiteY187" fmla="*/ 180148 h 4473514"/>
              <a:gd name="connsiteX188" fmla="*/ 2230706 w 4481052"/>
              <a:gd name="connsiteY188" fmla="*/ 133133 h 4473514"/>
              <a:gd name="connsiteX189" fmla="*/ 2230706 w 4481052"/>
              <a:gd name="connsiteY189" fmla="*/ 103214 h 4473514"/>
              <a:gd name="connsiteX190" fmla="*/ 1660131 w 4481052"/>
              <a:gd name="connsiteY190" fmla="*/ 75373 h 4473514"/>
              <a:gd name="connsiteX191" fmla="*/ 1668731 w 4481052"/>
              <a:gd name="connsiteY191" fmla="*/ 106111 h 4473514"/>
              <a:gd name="connsiteX192" fmla="*/ 1200023 w 4481052"/>
              <a:gd name="connsiteY192" fmla="*/ 289686 h 4473514"/>
              <a:gd name="connsiteX193" fmla="*/ 1184543 w 4481052"/>
              <a:gd name="connsiteY193" fmla="*/ 262362 h 4473514"/>
              <a:gd name="connsiteX194" fmla="*/ 1660131 w 4481052"/>
              <a:gd name="connsiteY194" fmla="*/ 75373 h 4473514"/>
              <a:gd name="connsiteX195" fmla="*/ 2178318 w 4481052"/>
              <a:gd name="connsiteY195" fmla="*/ 48385 h 4473514"/>
              <a:gd name="connsiteX196" fmla="*/ 2178318 w 4481052"/>
              <a:gd name="connsiteY196" fmla="*/ 79242 h 4473514"/>
              <a:gd name="connsiteX197" fmla="*/ 81972 w 4481052"/>
              <a:gd name="connsiteY197" fmla="*/ 2120072 h 4473514"/>
              <a:gd name="connsiteX198" fmla="*/ 51068 w 4481052"/>
              <a:gd name="connsiteY198" fmla="*/ 2120072 h 4473514"/>
              <a:gd name="connsiteX199" fmla="*/ 2178318 w 4481052"/>
              <a:gd name="connsiteY199" fmla="*/ 48385 h 4473514"/>
              <a:gd name="connsiteX200" fmla="*/ 2265631 w 4481052"/>
              <a:gd name="connsiteY200" fmla="*/ 46797 h 4473514"/>
              <a:gd name="connsiteX201" fmla="*/ 2737119 w 4481052"/>
              <a:gd name="connsiteY201" fmla="*/ 102520 h 4473514"/>
              <a:gd name="connsiteX202" fmla="*/ 2729389 w 4481052"/>
              <a:gd name="connsiteY202" fmla="*/ 132522 h 4473514"/>
              <a:gd name="connsiteX203" fmla="*/ 2265631 w 4481052"/>
              <a:gd name="connsiteY203" fmla="*/ 77660 h 4473514"/>
              <a:gd name="connsiteX204" fmla="*/ 2340243 w 4481052"/>
              <a:gd name="connsiteY204" fmla="*/ 759 h 4473514"/>
              <a:gd name="connsiteX205" fmla="*/ 2840306 w 4481052"/>
              <a:gd name="connsiteY205" fmla="*/ 79490 h 4473514"/>
              <a:gd name="connsiteX206" fmla="*/ 2831699 w 4481052"/>
              <a:gd name="connsiteY206" fmla="*/ 110298 h 4473514"/>
              <a:gd name="connsiteX207" fmla="*/ 2340243 w 4481052"/>
              <a:gd name="connsiteY207" fmla="*/ 32423 h 4473514"/>
              <a:gd name="connsiteX208" fmla="*/ 2251343 w 4481052"/>
              <a:gd name="connsiteY208" fmla="*/ 29 h 4473514"/>
              <a:gd name="connsiteX209" fmla="*/ 2251343 w 4481052"/>
              <a:gd name="connsiteY209" fmla="*/ 31748 h 4473514"/>
              <a:gd name="connsiteX210" fmla="*/ 1754245 w 4481052"/>
              <a:gd name="connsiteY210" fmla="*/ 84897 h 4473514"/>
              <a:gd name="connsiteX211" fmla="*/ 1746518 w 4481052"/>
              <a:gd name="connsiteY211" fmla="*/ 54894 h 4473514"/>
              <a:gd name="connsiteX212" fmla="*/ 2251343 w 4481052"/>
              <a:gd name="connsiteY212" fmla="*/ 29 h 4473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</a:cxnLst>
            <a:rect l="l" t="t" r="r" b="b"/>
            <a:pathLst>
              <a:path w="4481052" h="4473514">
                <a:moveTo>
                  <a:pt x="1774868" y="4393372"/>
                </a:moveTo>
                <a:cubicBezTo>
                  <a:pt x="1931694" y="4426610"/>
                  <a:pt x="2091947" y="4442802"/>
                  <a:pt x="2251344" y="4441950"/>
                </a:cubicBezTo>
                <a:cubicBezTo>
                  <a:pt x="2251344" y="4441950"/>
                  <a:pt x="2251344" y="4441950"/>
                  <a:pt x="2251344" y="4473483"/>
                </a:cubicBezTo>
                <a:cubicBezTo>
                  <a:pt x="2088519" y="4474335"/>
                  <a:pt x="1926552" y="4458143"/>
                  <a:pt x="1767156" y="4423201"/>
                </a:cubicBezTo>
                <a:cubicBezTo>
                  <a:pt x="1767156" y="4423201"/>
                  <a:pt x="1767156" y="4423201"/>
                  <a:pt x="1774868" y="4393372"/>
                </a:cubicBezTo>
                <a:close/>
                <a:moveTo>
                  <a:pt x="2811076" y="4367972"/>
                </a:moveTo>
                <a:lnTo>
                  <a:pt x="2819668" y="4398889"/>
                </a:lnTo>
                <a:cubicBezTo>
                  <a:pt x="2662437" y="4440971"/>
                  <a:pt x="2501769" y="4465018"/>
                  <a:pt x="2340243" y="4472747"/>
                </a:cubicBezTo>
                <a:cubicBezTo>
                  <a:pt x="2340243" y="4472747"/>
                  <a:pt x="2340243" y="4472747"/>
                  <a:pt x="2340243" y="4440971"/>
                </a:cubicBezTo>
                <a:cubicBezTo>
                  <a:pt x="2498333" y="4433242"/>
                  <a:pt x="2656423" y="4409195"/>
                  <a:pt x="2811076" y="4367972"/>
                </a:cubicBezTo>
                <a:close/>
                <a:moveTo>
                  <a:pt x="1694781" y="4325109"/>
                </a:moveTo>
                <a:cubicBezTo>
                  <a:pt x="1850234" y="4365632"/>
                  <a:pt x="2011700" y="4389773"/>
                  <a:pt x="2178318" y="4394084"/>
                </a:cubicBezTo>
                <a:lnTo>
                  <a:pt x="2178318" y="4425122"/>
                </a:lnTo>
                <a:cubicBezTo>
                  <a:pt x="2009123" y="4420811"/>
                  <a:pt x="1844222" y="4396670"/>
                  <a:pt x="1686193" y="4355286"/>
                </a:cubicBezTo>
                <a:cubicBezTo>
                  <a:pt x="1686193" y="4355286"/>
                  <a:pt x="1686193" y="4355286"/>
                  <a:pt x="1694781" y="4325109"/>
                </a:cubicBezTo>
                <a:close/>
                <a:moveTo>
                  <a:pt x="2703145" y="4288597"/>
                </a:moveTo>
                <a:lnTo>
                  <a:pt x="2711719" y="4317834"/>
                </a:lnTo>
                <a:cubicBezTo>
                  <a:pt x="2553096" y="4353089"/>
                  <a:pt x="2391901" y="4371147"/>
                  <a:pt x="2230706" y="4370287"/>
                </a:cubicBezTo>
                <a:cubicBezTo>
                  <a:pt x="2230706" y="4370287"/>
                  <a:pt x="2230706" y="4370287"/>
                  <a:pt x="2230706" y="4340191"/>
                </a:cubicBezTo>
                <a:cubicBezTo>
                  <a:pt x="2389329" y="4341051"/>
                  <a:pt x="2547951" y="4323853"/>
                  <a:pt x="2703145" y="4288597"/>
                </a:cubicBezTo>
                <a:close/>
                <a:moveTo>
                  <a:pt x="1676468" y="4263197"/>
                </a:moveTo>
                <a:cubicBezTo>
                  <a:pt x="1829487" y="4305627"/>
                  <a:pt x="1986804" y="4330738"/>
                  <a:pt x="2144981" y="4337665"/>
                </a:cubicBezTo>
                <a:lnTo>
                  <a:pt x="2144981" y="4367972"/>
                </a:lnTo>
                <a:cubicBezTo>
                  <a:pt x="1984225" y="4361045"/>
                  <a:pt x="1824329" y="4335934"/>
                  <a:pt x="1668731" y="4292638"/>
                </a:cubicBezTo>
                <a:cubicBezTo>
                  <a:pt x="1668731" y="4292638"/>
                  <a:pt x="1668731" y="4292638"/>
                  <a:pt x="1676468" y="4263197"/>
                </a:cubicBezTo>
                <a:close/>
                <a:moveTo>
                  <a:pt x="1238948" y="4202872"/>
                </a:moveTo>
                <a:cubicBezTo>
                  <a:pt x="1383124" y="4276701"/>
                  <a:pt x="1534165" y="4333361"/>
                  <a:pt x="1687781" y="4372851"/>
                </a:cubicBezTo>
                <a:lnTo>
                  <a:pt x="1680057" y="4402897"/>
                </a:lnTo>
                <a:cubicBezTo>
                  <a:pt x="1523009" y="4362549"/>
                  <a:pt x="1369393" y="4305031"/>
                  <a:pt x="1222643" y="4230343"/>
                </a:cubicBezTo>
                <a:cubicBezTo>
                  <a:pt x="1222643" y="4230343"/>
                  <a:pt x="1222643" y="4230343"/>
                  <a:pt x="1238948" y="4202872"/>
                </a:cubicBezTo>
                <a:close/>
                <a:moveTo>
                  <a:pt x="3332849" y="4155247"/>
                </a:moveTo>
                <a:lnTo>
                  <a:pt x="3348306" y="4182540"/>
                </a:lnTo>
                <a:cubicBezTo>
                  <a:pt x="3206611" y="4262712"/>
                  <a:pt x="3058045" y="4325826"/>
                  <a:pt x="2906044" y="4372735"/>
                </a:cubicBezTo>
                <a:cubicBezTo>
                  <a:pt x="2906044" y="4372735"/>
                  <a:pt x="2906044" y="4372735"/>
                  <a:pt x="2897456" y="4342031"/>
                </a:cubicBezTo>
                <a:cubicBezTo>
                  <a:pt x="3047740" y="4295975"/>
                  <a:pt x="3193729" y="4233714"/>
                  <a:pt x="3332849" y="4155247"/>
                </a:cubicBezTo>
                <a:close/>
                <a:moveTo>
                  <a:pt x="1160327" y="4106034"/>
                </a:moveTo>
                <a:cubicBezTo>
                  <a:pt x="1301290" y="4187462"/>
                  <a:pt x="1452568" y="4253460"/>
                  <a:pt x="1611581" y="4301460"/>
                </a:cubicBezTo>
                <a:cubicBezTo>
                  <a:pt x="1611581" y="4301460"/>
                  <a:pt x="1611581" y="4301460"/>
                  <a:pt x="1603845" y="4331459"/>
                </a:cubicBezTo>
                <a:cubicBezTo>
                  <a:pt x="1442253" y="4282603"/>
                  <a:pt x="1288397" y="4215747"/>
                  <a:pt x="1144856" y="4132605"/>
                </a:cubicBezTo>
                <a:cubicBezTo>
                  <a:pt x="1144856" y="4132605"/>
                  <a:pt x="1144856" y="4132605"/>
                  <a:pt x="1160327" y="4106034"/>
                </a:cubicBezTo>
                <a:close/>
                <a:moveTo>
                  <a:pt x="3232105" y="4093334"/>
                </a:moveTo>
                <a:cubicBezTo>
                  <a:pt x="3232105" y="4093334"/>
                  <a:pt x="3232105" y="4093334"/>
                  <a:pt x="3246706" y="4118947"/>
                </a:cubicBezTo>
                <a:cubicBezTo>
                  <a:pt x="3101551" y="4195788"/>
                  <a:pt x="2949524" y="4255553"/>
                  <a:pt x="2794061" y="4296534"/>
                </a:cubicBezTo>
                <a:cubicBezTo>
                  <a:pt x="2794061" y="4296534"/>
                  <a:pt x="2794061" y="4296534"/>
                  <a:pt x="2786331" y="4267506"/>
                </a:cubicBezTo>
                <a:cubicBezTo>
                  <a:pt x="2939217" y="4227378"/>
                  <a:pt x="3088667" y="4168467"/>
                  <a:pt x="3232105" y="4093334"/>
                </a:cubicBezTo>
                <a:close/>
                <a:moveTo>
                  <a:pt x="1164229" y="4045709"/>
                </a:moveTo>
                <a:cubicBezTo>
                  <a:pt x="1301752" y="4128040"/>
                  <a:pt x="1447010" y="4192362"/>
                  <a:pt x="1595706" y="4239531"/>
                </a:cubicBezTo>
                <a:cubicBezTo>
                  <a:pt x="1595706" y="4239531"/>
                  <a:pt x="1595706" y="4239531"/>
                  <a:pt x="1587970" y="4269547"/>
                </a:cubicBezTo>
                <a:cubicBezTo>
                  <a:pt x="1436696" y="4220663"/>
                  <a:pt x="1288859" y="4155484"/>
                  <a:pt x="1149618" y="4072295"/>
                </a:cubicBezTo>
                <a:cubicBezTo>
                  <a:pt x="1149618" y="4072295"/>
                  <a:pt x="1149618" y="4072295"/>
                  <a:pt x="1164229" y="4045709"/>
                </a:cubicBezTo>
                <a:close/>
                <a:moveTo>
                  <a:pt x="764826" y="3877434"/>
                </a:moveTo>
                <a:cubicBezTo>
                  <a:pt x="887674" y="3988313"/>
                  <a:pt x="1019973" y="4082862"/>
                  <a:pt x="1159144" y="4161079"/>
                </a:cubicBezTo>
                <a:cubicBezTo>
                  <a:pt x="1159144" y="4161079"/>
                  <a:pt x="1159144" y="4161079"/>
                  <a:pt x="1143680" y="4188584"/>
                </a:cubicBezTo>
                <a:cubicBezTo>
                  <a:pt x="1001932" y="4108647"/>
                  <a:pt x="867056" y="4012380"/>
                  <a:pt x="741631" y="3899782"/>
                </a:cubicBezTo>
                <a:cubicBezTo>
                  <a:pt x="741631" y="3899782"/>
                  <a:pt x="741631" y="3899782"/>
                  <a:pt x="764826" y="3877434"/>
                </a:cubicBezTo>
                <a:close/>
                <a:moveTo>
                  <a:pt x="3783171" y="3813934"/>
                </a:moveTo>
                <a:lnTo>
                  <a:pt x="3805506" y="3836218"/>
                </a:lnTo>
                <a:cubicBezTo>
                  <a:pt x="3686959" y="3951924"/>
                  <a:pt x="3558963" y="4052203"/>
                  <a:pt x="3424094" y="4136197"/>
                </a:cubicBezTo>
                <a:cubicBezTo>
                  <a:pt x="3424094" y="4136197"/>
                  <a:pt x="3424094" y="4136197"/>
                  <a:pt x="3408631" y="4108770"/>
                </a:cubicBezTo>
                <a:cubicBezTo>
                  <a:pt x="3540923" y="4025633"/>
                  <a:pt x="3667201" y="3927926"/>
                  <a:pt x="3783171" y="3813934"/>
                </a:cubicBezTo>
                <a:close/>
                <a:moveTo>
                  <a:pt x="3687128" y="3764722"/>
                </a:moveTo>
                <a:lnTo>
                  <a:pt x="3708668" y="3786201"/>
                </a:lnTo>
                <a:cubicBezTo>
                  <a:pt x="3588045" y="3899611"/>
                  <a:pt x="3457945" y="3996698"/>
                  <a:pt x="3320952" y="4077460"/>
                </a:cubicBezTo>
                <a:cubicBezTo>
                  <a:pt x="3320952" y="4077460"/>
                  <a:pt x="3320952" y="4077460"/>
                  <a:pt x="3305443" y="4050825"/>
                </a:cubicBezTo>
                <a:cubicBezTo>
                  <a:pt x="3440713" y="3971782"/>
                  <a:pt x="3569090" y="3876414"/>
                  <a:pt x="3687128" y="3764722"/>
                </a:cubicBezTo>
                <a:close/>
                <a:moveTo>
                  <a:pt x="704387" y="3755197"/>
                </a:moveTo>
                <a:cubicBezTo>
                  <a:pt x="819594" y="3871191"/>
                  <a:pt x="947697" y="3974296"/>
                  <a:pt x="1086118" y="4061936"/>
                </a:cubicBezTo>
                <a:lnTo>
                  <a:pt x="1070642" y="4088572"/>
                </a:lnTo>
                <a:cubicBezTo>
                  <a:pt x="929642" y="4000073"/>
                  <a:pt x="799819" y="3895249"/>
                  <a:pt x="682893" y="3777536"/>
                </a:cubicBezTo>
                <a:cubicBezTo>
                  <a:pt x="682893" y="3777536"/>
                  <a:pt x="682893" y="3777536"/>
                  <a:pt x="704387" y="3755197"/>
                </a:cubicBezTo>
                <a:close/>
                <a:moveTo>
                  <a:pt x="731374" y="3704397"/>
                </a:moveTo>
                <a:cubicBezTo>
                  <a:pt x="737393" y="3711235"/>
                  <a:pt x="744271" y="3718074"/>
                  <a:pt x="751149" y="3724057"/>
                </a:cubicBezTo>
                <a:cubicBezTo>
                  <a:pt x="856898" y="3830054"/>
                  <a:pt x="972104" y="3921518"/>
                  <a:pt x="1092469" y="4000161"/>
                </a:cubicBezTo>
                <a:cubicBezTo>
                  <a:pt x="1092469" y="4000161"/>
                  <a:pt x="1092469" y="4000161"/>
                  <a:pt x="1077853" y="4026660"/>
                </a:cubicBezTo>
                <a:cubicBezTo>
                  <a:pt x="954049" y="3946308"/>
                  <a:pt x="837983" y="3853134"/>
                  <a:pt x="729655" y="3745428"/>
                </a:cubicBezTo>
                <a:cubicBezTo>
                  <a:pt x="722777" y="3738589"/>
                  <a:pt x="715899" y="3732605"/>
                  <a:pt x="709881" y="3725767"/>
                </a:cubicBezTo>
                <a:close/>
                <a:moveTo>
                  <a:pt x="359549" y="3299584"/>
                </a:moveTo>
                <a:cubicBezTo>
                  <a:pt x="439452" y="3441691"/>
                  <a:pt x="535679" y="3572670"/>
                  <a:pt x="644794" y="3692520"/>
                </a:cubicBezTo>
                <a:lnTo>
                  <a:pt x="623315" y="3713922"/>
                </a:lnTo>
                <a:cubicBezTo>
                  <a:pt x="511622" y="3593216"/>
                  <a:pt x="414536" y="3458813"/>
                  <a:pt x="332056" y="3314993"/>
                </a:cubicBezTo>
                <a:cubicBezTo>
                  <a:pt x="332056" y="3314993"/>
                  <a:pt x="332056" y="3314993"/>
                  <a:pt x="359549" y="3299584"/>
                </a:cubicBezTo>
                <a:close/>
                <a:moveTo>
                  <a:pt x="144595" y="2769359"/>
                </a:moveTo>
                <a:cubicBezTo>
                  <a:pt x="184918" y="2928036"/>
                  <a:pt x="243257" y="3079852"/>
                  <a:pt x="316181" y="3222233"/>
                </a:cubicBezTo>
                <a:cubicBezTo>
                  <a:pt x="316181" y="3222233"/>
                  <a:pt x="316181" y="3222233"/>
                  <a:pt x="289585" y="3237672"/>
                </a:cubicBezTo>
                <a:cubicBezTo>
                  <a:pt x="214945" y="3092718"/>
                  <a:pt x="155748" y="2938329"/>
                  <a:pt x="114568" y="2777078"/>
                </a:cubicBezTo>
                <a:cubicBezTo>
                  <a:pt x="114568" y="2777078"/>
                  <a:pt x="114568" y="2777078"/>
                  <a:pt x="144595" y="2769359"/>
                </a:cubicBezTo>
                <a:close/>
                <a:moveTo>
                  <a:pt x="4402367" y="2207384"/>
                </a:moveTo>
                <a:lnTo>
                  <a:pt x="4433297" y="2207384"/>
                </a:lnTo>
                <a:cubicBezTo>
                  <a:pt x="4433297" y="2216814"/>
                  <a:pt x="4434156" y="2227101"/>
                  <a:pt x="4434156" y="2236531"/>
                </a:cubicBezTo>
                <a:cubicBezTo>
                  <a:pt x="4434156" y="3436698"/>
                  <a:pt x="3465021" y="4411406"/>
                  <a:pt x="2265631" y="4425122"/>
                </a:cubicBezTo>
                <a:cubicBezTo>
                  <a:pt x="2265631" y="4425122"/>
                  <a:pt x="2265631" y="4425122"/>
                  <a:pt x="2265631" y="4394261"/>
                </a:cubicBezTo>
                <a:cubicBezTo>
                  <a:pt x="3447838" y="4380544"/>
                  <a:pt x="4402367" y="3419553"/>
                  <a:pt x="4402367" y="2236531"/>
                </a:cubicBezTo>
                <a:cubicBezTo>
                  <a:pt x="4402367" y="2227101"/>
                  <a:pt x="4402367" y="2216814"/>
                  <a:pt x="4402367" y="2207384"/>
                </a:cubicBezTo>
                <a:close/>
                <a:moveTo>
                  <a:pt x="47893" y="2207384"/>
                </a:moveTo>
                <a:lnTo>
                  <a:pt x="79008" y="2207384"/>
                </a:lnTo>
                <a:cubicBezTo>
                  <a:pt x="79008" y="2216825"/>
                  <a:pt x="79008" y="2227124"/>
                  <a:pt x="79008" y="2236565"/>
                </a:cubicBezTo>
                <a:cubicBezTo>
                  <a:pt x="79008" y="2390193"/>
                  <a:pt x="95430" y="2540389"/>
                  <a:pt x="125681" y="2685435"/>
                </a:cubicBezTo>
                <a:cubicBezTo>
                  <a:pt x="125681" y="2685435"/>
                  <a:pt x="125681" y="2685435"/>
                  <a:pt x="95430" y="2693159"/>
                </a:cubicBezTo>
                <a:cubicBezTo>
                  <a:pt x="64315" y="2545538"/>
                  <a:pt x="47893" y="2393626"/>
                  <a:pt x="47893" y="2236565"/>
                </a:cubicBezTo>
                <a:cubicBezTo>
                  <a:pt x="47893" y="2227124"/>
                  <a:pt x="47893" y="2216825"/>
                  <a:pt x="47893" y="2207384"/>
                </a:cubicBezTo>
                <a:close/>
                <a:moveTo>
                  <a:pt x="4351870" y="1643822"/>
                </a:moveTo>
                <a:cubicBezTo>
                  <a:pt x="4395338" y="1796290"/>
                  <a:pt x="4422288" y="1955611"/>
                  <a:pt x="4430981" y="2120072"/>
                </a:cubicBezTo>
                <a:cubicBezTo>
                  <a:pt x="4430981" y="2120072"/>
                  <a:pt x="4430981" y="2120072"/>
                  <a:pt x="4399684" y="2120072"/>
                </a:cubicBezTo>
                <a:cubicBezTo>
                  <a:pt x="4390991" y="1958181"/>
                  <a:pt x="4364041" y="1802286"/>
                  <a:pt x="4321443" y="1652388"/>
                </a:cubicBezTo>
                <a:cubicBezTo>
                  <a:pt x="4321443" y="1652388"/>
                  <a:pt x="4321443" y="1652388"/>
                  <a:pt x="4351870" y="1643822"/>
                </a:cubicBezTo>
                <a:close/>
                <a:moveTo>
                  <a:pt x="4129057" y="1124709"/>
                </a:moveTo>
                <a:cubicBezTo>
                  <a:pt x="4209983" y="1261412"/>
                  <a:pt x="4276273" y="1407572"/>
                  <a:pt x="4326206" y="1561471"/>
                </a:cubicBezTo>
                <a:cubicBezTo>
                  <a:pt x="4326206" y="1561471"/>
                  <a:pt x="4326206" y="1561471"/>
                  <a:pt x="4296074" y="1569209"/>
                </a:cubicBezTo>
                <a:cubicBezTo>
                  <a:pt x="4247002" y="1418749"/>
                  <a:pt x="4181572" y="1274308"/>
                  <a:pt x="4102368" y="1140185"/>
                </a:cubicBezTo>
                <a:close/>
                <a:moveTo>
                  <a:pt x="688396" y="770697"/>
                </a:moveTo>
                <a:cubicBezTo>
                  <a:pt x="688396" y="770697"/>
                  <a:pt x="688396" y="770697"/>
                  <a:pt x="709881" y="792136"/>
                </a:cubicBezTo>
                <a:cubicBezTo>
                  <a:pt x="-45530" y="1588774"/>
                  <a:pt x="-57562" y="2830467"/>
                  <a:pt x="673786" y="3641684"/>
                </a:cubicBezTo>
                <a:lnTo>
                  <a:pt x="652301" y="3663122"/>
                </a:lnTo>
                <a:cubicBezTo>
                  <a:pt x="-90219" y="2839900"/>
                  <a:pt x="-78188" y="1579341"/>
                  <a:pt x="688396" y="770697"/>
                </a:cubicBezTo>
                <a:close/>
                <a:moveTo>
                  <a:pt x="3906837" y="740534"/>
                </a:moveTo>
                <a:cubicBezTo>
                  <a:pt x="4684981" y="1604002"/>
                  <a:pt x="4672112" y="2926213"/>
                  <a:pt x="3869087" y="3774247"/>
                </a:cubicBezTo>
                <a:cubicBezTo>
                  <a:pt x="3869087" y="3774247"/>
                  <a:pt x="3869087" y="3774247"/>
                  <a:pt x="3846781" y="3751095"/>
                </a:cubicBezTo>
                <a:cubicBezTo>
                  <a:pt x="4637795" y="2915924"/>
                  <a:pt x="4649806" y="1613434"/>
                  <a:pt x="3884530" y="762828"/>
                </a:cubicBezTo>
                <a:close/>
                <a:moveTo>
                  <a:pt x="3731695" y="708785"/>
                </a:moveTo>
                <a:cubicBezTo>
                  <a:pt x="3738556" y="714787"/>
                  <a:pt x="3745416" y="721645"/>
                  <a:pt x="3751419" y="728504"/>
                </a:cubicBezTo>
                <a:cubicBezTo>
                  <a:pt x="4578966" y="1554979"/>
                  <a:pt x="4584969" y="2892430"/>
                  <a:pt x="3769428" y="3726622"/>
                </a:cubicBezTo>
                <a:cubicBezTo>
                  <a:pt x="3769428" y="3726622"/>
                  <a:pt x="3769428" y="3726622"/>
                  <a:pt x="3747989" y="3705188"/>
                </a:cubicBezTo>
                <a:cubicBezTo>
                  <a:pt x="4551524" y="2882999"/>
                  <a:pt x="4545521" y="1565267"/>
                  <a:pt x="3729980" y="749937"/>
                </a:cubicBezTo>
                <a:cubicBezTo>
                  <a:pt x="3723977" y="743079"/>
                  <a:pt x="3717117" y="736219"/>
                  <a:pt x="3710256" y="730218"/>
                </a:cubicBezTo>
                <a:close/>
                <a:moveTo>
                  <a:pt x="3783450" y="681798"/>
                </a:moveTo>
                <a:cubicBezTo>
                  <a:pt x="3896281" y="793028"/>
                  <a:pt x="3997915" y="917095"/>
                  <a:pt x="4084906" y="1050571"/>
                </a:cubicBezTo>
                <a:cubicBezTo>
                  <a:pt x="4084906" y="1050571"/>
                  <a:pt x="4084906" y="1050571"/>
                  <a:pt x="4058206" y="1065972"/>
                </a:cubicBezTo>
                <a:cubicBezTo>
                  <a:pt x="3972076" y="935062"/>
                  <a:pt x="3873026" y="812708"/>
                  <a:pt x="3761056" y="703188"/>
                </a:cubicBezTo>
                <a:cubicBezTo>
                  <a:pt x="3761056" y="703188"/>
                  <a:pt x="3761056" y="703188"/>
                  <a:pt x="3783450" y="681798"/>
                </a:cubicBezTo>
                <a:close/>
                <a:moveTo>
                  <a:pt x="638506" y="673859"/>
                </a:moveTo>
                <a:cubicBezTo>
                  <a:pt x="638506" y="673859"/>
                  <a:pt x="638506" y="673859"/>
                  <a:pt x="660840" y="696151"/>
                </a:cubicBezTo>
                <a:cubicBezTo>
                  <a:pt x="-183587" y="1558683"/>
                  <a:pt x="-177574" y="2941649"/>
                  <a:pt x="678880" y="3796464"/>
                </a:cubicBezTo>
                <a:cubicBezTo>
                  <a:pt x="685752" y="3803324"/>
                  <a:pt x="693484" y="3810183"/>
                  <a:pt x="700356" y="3817042"/>
                </a:cubicBezTo>
                <a:lnTo>
                  <a:pt x="678021" y="3839334"/>
                </a:lnTo>
                <a:cubicBezTo>
                  <a:pt x="670290" y="3832475"/>
                  <a:pt x="663417" y="3825616"/>
                  <a:pt x="656545" y="3818757"/>
                </a:cubicBezTo>
                <a:cubicBezTo>
                  <a:pt x="-212794" y="2951080"/>
                  <a:pt x="-218807" y="1548394"/>
                  <a:pt x="638506" y="673859"/>
                </a:cubicBezTo>
                <a:close/>
                <a:moveTo>
                  <a:pt x="1111908" y="424623"/>
                </a:moveTo>
                <a:cubicBezTo>
                  <a:pt x="1111908" y="424623"/>
                  <a:pt x="1111908" y="424623"/>
                  <a:pt x="1127394" y="451154"/>
                </a:cubicBezTo>
                <a:cubicBezTo>
                  <a:pt x="1000062" y="529890"/>
                  <a:pt x="880474" y="623176"/>
                  <a:pt x="769489" y="731010"/>
                </a:cubicBezTo>
                <a:lnTo>
                  <a:pt x="747981" y="709615"/>
                </a:lnTo>
                <a:cubicBezTo>
                  <a:pt x="860686" y="600068"/>
                  <a:pt x="982855" y="505071"/>
                  <a:pt x="1111908" y="424623"/>
                </a:cubicBezTo>
                <a:close/>
                <a:moveTo>
                  <a:pt x="3286678" y="375410"/>
                </a:moveTo>
                <a:cubicBezTo>
                  <a:pt x="3421256" y="451131"/>
                  <a:pt x="3549833" y="543202"/>
                  <a:pt x="3668981" y="650761"/>
                </a:cubicBezTo>
                <a:cubicBezTo>
                  <a:pt x="3668981" y="650761"/>
                  <a:pt x="3668981" y="650761"/>
                  <a:pt x="3647552" y="672272"/>
                </a:cubicBezTo>
                <a:cubicBezTo>
                  <a:pt x="3530118" y="566434"/>
                  <a:pt x="3404112" y="476085"/>
                  <a:pt x="3272106" y="401223"/>
                </a:cubicBezTo>
                <a:cubicBezTo>
                  <a:pt x="3272106" y="401223"/>
                  <a:pt x="3272106" y="401223"/>
                  <a:pt x="3286678" y="375410"/>
                </a:cubicBezTo>
                <a:close/>
                <a:moveTo>
                  <a:pt x="3460563" y="359534"/>
                </a:moveTo>
                <a:cubicBezTo>
                  <a:pt x="3589915" y="442571"/>
                  <a:pt x="3711558" y="541016"/>
                  <a:pt x="3824634" y="654014"/>
                </a:cubicBezTo>
                <a:cubicBezTo>
                  <a:pt x="3831487" y="660863"/>
                  <a:pt x="3838340" y="667711"/>
                  <a:pt x="3845193" y="675415"/>
                </a:cubicBezTo>
                <a:lnTo>
                  <a:pt x="3822921" y="697672"/>
                </a:lnTo>
                <a:cubicBezTo>
                  <a:pt x="3816068" y="690824"/>
                  <a:pt x="3809214" y="683119"/>
                  <a:pt x="3802361" y="676271"/>
                </a:cubicBezTo>
                <a:cubicBezTo>
                  <a:pt x="3690998" y="564985"/>
                  <a:pt x="3571926" y="469108"/>
                  <a:pt x="3445143" y="386928"/>
                </a:cubicBezTo>
                <a:cubicBezTo>
                  <a:pt x="3445143" y="386928"/>
                  <a:pt x="3445143" y="386928"/>
                  <a:pt x="3460563" y="359534"/>
                </a:cubicBezTo>
                <a:close/>
                <a:moveTo>
                  <a:pt x="3337635" y="340486"/>
                </a:moveTo>
                <a:cubicBezTo>
                  <a:pt x="3475036" y="420175"/>
                  <a:pt x="3602990" y="513576"/>
                  <a:pt x="3719781" y="620688"/>
                </a:cubicBezTo>
                <a:cubicBezTo>
                  <a:pt x="3719781" y="620688"/>
                  <a:pt x="3719781" y="620688"/>
                  <a:pt x="3698312" y="642110"/>
                </a:cubicBezTo>
                <a:cubicBezTo>
                  <a:pt x="3583239" y="537569"/>
                  <a:pt x="3457002" y="445025"/>
                  <a:pt x="3321318" y="367048"/>
                </a:cubicBezTo>
                <a:close/>
                <a:moveTo>
                  <a:pt x="1106352" y="305560"/>
                </a:moveTo>
                <a:cubicBezTo>
                  <a:pt x="1106352" y="305560"/>
                  <a:pt x="1106352" y="305560"/>
                  <a:pt x="1122631" y="332954"/>
                </a:cubicBezTo>
                <a:cubicBezTo>
                  <a:pt x="981259" y="415995"/>
                  <a:pt x="847598" y="516157"/>
                  <a:pt x="724220" y="632585"/>
                </a:cubicBezTo>
                <a:lnTo>
                  <a:pt x="701943" y="610326"/>
                </a:lnTo>
                <a:cubicBezTo>
                  <a:pt x="827035" y="491330"/>
                  <a:pt x="963266" y="390312"/>
                  <a:pt x="1106352" y="305560"/>
                </a:cubicBezTo>
                <a:close/>
                <a:moveTo>
                  <a:pt x="1607027" y="199198"/>
                </a:moveTo>
                <a:cubicBezTo>
                  <a:pt x="1607027" y="199198"/>
                  <a:pt x="1607027" y="199198"/>
                  <a:pt x="1614756" y="228296"/>
                </a:cubicBezTo>
                <a:cubicBezTo>
                  <a:pt x="1471351" y="272799"/>
                  <a:pt x="1332241" y="331849"/>
                  <a:pt x="1200000" y="407161"/>
                </a:cubicBezTo>
                <a:lnTo>
                  <a:pt x="1184543" y="381486"/>
                </a:lnTo>
                <a:cubicBezTo>
                  <a:pt x="1319360" y="304463"/>
                  <a:pt x="1461047" y="243700"/>
                  <a:pt x="1607027" y="199198"/>
                </a:cubicBezTo>
                <a:close/>
                <a:moveTo>
                  <a:pt x="2775019" y="170623"/>
                </a:moveTo>
                <a:cubicBezTo>
                  <a:pt x="2924619" y="209385"/>
                  <a:pt x="3071639" y="264513"/>
                  <a:pt x="3211781" y="336008"/>
                </a:cubicBezTo>
                <a:cubicBezTo>
                  <a:pt x="3211781" y="336008"/>
                  <a:pt x="3211781" y="336008"/>
                  <a:pt x="3196305" y="362710"/>
                </a:cubicBezTo>
                <a:cubicBezTo>
                  <a:pt x="3058743" y="292078"/>
                  <a:pt x="2914302" y="237810"/>
                  <a:pt x="2767281" y="199910"/>
                </a:cubicBezTo>
                <a:close/>
                <a:moveTo>
                  <a:pt x="2822612" y="124584"/>
                </a:moveTo>
                <a:cubicBezTo>
                  <a:pt x="2975875" y="167325"/>
                  <a:pt x="3123144" y="225452"/>
                  <a:pt x="3260994" y="298111"/>
                </a:cubicBezTo>
                <a:cubicBezTo>
                  <a:pt x="3260994" y="298111"/>
                  <a:pt x="3260994" y="298111"/>
                  <a:pt x="3244726" y="324610"/>
                </a:cubicBezTo>
                <a:cubicBezTo>
                  <a:pt x="3109444" y="253661"/>
                  <a:pt x="2965600" y="196389"/>
                  <a:pt x="2814906" y="154503"/>
                </a:cubicBezTo>
                <a:close/>
                <a:moveTo>
                  <a:pt x="2924254" y="105534"/>
                </a:moveTo>
                <a:cubicBezTo>
                  <a:pt x="3083515" y="156311"/>
                  <a:pt x="3238471" y="225161"/>
                  <a:pt x="3384819" y="312945"/>
                </a:cubicBezTo>
                <a:cubicBezTo>
                  <a:pt x="3384819" y="312945"/>
                  <a:pt x="3384819" y="312945"/>
                  <a:pt x="3369324" y="340485"/>
                </a:cubicBezTo>
                <a:cubicBezTo>
                  <a:pt x="3224698" y="254422"/>
                  <a:pt x="3072324" y="186433"/>
                  <a:pt x="2916506" y="136517"/>
                </a:cubicBezTo>
                <a:cubicBezTo>
                  <a:pt x="2916506" y="136517"/>
                  <a:pt x="2916506" y="136517"/>
                  <a:pt x="2924254" y="105534"/>
                </a:cubicBezTo>
                <a:close/>
                <a:moveTo>
                  <a:pt x="2144981" y="105534"/>
                </a:moveTo>
                <a:cubicBezTo>
                  <a:pt x="2144981" y="105534"/>
                  <a:pt x="2144981" y="105534"/>
                  <a:pt x="2144981" y="135490"/>
                </a:cubicBezTo>
                <a:cubicBezTo>
                  <a:pt x="1993727" y="142337"/>
                  <a:pt x="1842472" y="165445"/>
                  <a:pt x="1695515" y="203959"/>
                </a:cubicBezTo>
                <a:lnTo>
                  <a:pt x="1687781" y="174860"/>
                </a:lnTo>
                <a:cubicBezTo>
                  <a:pt x="1837316" y="135490"/>
                  <a:pt x="1991148" y="112382"/>
                  <a:pt x="2144981" y="105534"/>
                </a:cubicBezTo>
                <a:close/>
                <a:moveTo>
                  <a:pt x="2230706" y="103214"/>
                </a:moveTo>
                <a:cubicBezTo>
                  <a:pt x="2385836" y="102360"/>
                  <a:pt x="2540110" y="118601"/>
                  <a:pt x="2692669" y="151085"/>
                </a:cubicBezTo>
                <a:cubicBezTo>
                  <a:pt x="2692669" y="151085"/>
                  <a:pt x="2692669" y="151085"/>
                  <a:pt x="2684098" y="180148"/>
                </a:cubicBezTo>
                <a:cubicBezTo>
                  <a:pt x="2534967" y="148519"/>
                  <a:pt x="2382408" y="132278"/>
                  <a:pt x="2230706" y="133133"/>
                </a:cubicBezTo>
                <a:cubicBezTo>
                  <a:pt x="2230706" y="133133"/>
                  <a:pt x="2230706" y="133133"/>
                  <a:pt x="2230706" y="103214"/>
                </a:cubicBezTo>
                <a:close/>
                <a:moveTo>
                  <a:pt x="1660131" y="75373"/>
                </a:moveTo>
                <a:cubicBezTo>
                  <a:pt x="1660131" y="75373"/>
                  <a:pt x="1660131" y="75373"/>
                  <a:pt x="1668731" y="106111"/>
                </a:cubicBezTo>
                <a:cubicBezTo>
                  <a:pt x="1507048" y="148803"/>
                  <a:pt x="1350526" y="210279"/>
                  <a:pt x="1200023" y="289686"/>
                </a:cubicBezTo>
                <a:cubicBezTo>
                  <a:pt x="1200023" y="289686"/>
                  <a:pt x="1200023" y="289686"/>
                  <a:pt x="1184543" y="262362"/>
                </a:cubicBezTo>
                <a:cubicBezTo>
                  <a:pt x="1336765" y="181248"/>
                  <a:pt x="1496728" y="118919"/>
                  <a:pt x="1660131" y="75373"/>
                </a:cubicBezTo>
                <a:close/>
                <a:moveTo>
                  <a:pt x="2178318" y="48385"/>
                </a:moveTo>
                <a:cubicBezTo>
                  <a:pt x="2178318" y="48385"/>
                  <a:pt x="2178318" y="48385"/>
                  <a:pt x="2178318" y="79242"/>
                </a:cubicBezTo>
                <a:cubicBezTo>
                  <a:pt x="1052026" y="110099"/>
                  <a:pt x="141205" y="1002372"/>
                  <a:pt x="81972" y="2120072"/>
                </a:cubicBezTo>
                <a:lnTo>
                  <a:pt x="51068" y="2120072"/>
                </a:lnTo>
                <a:cubicBezTo>
                  <a:pt x="110301" y="985229"/>
                  <a:pt x="1034857" y="79242"/>
                  <a:pt x="2178318" y="48385"/>
                </a:cubicBezTo>
                <a:close/>
                <a:moveTo>
                  <a:pt x="2265631" y="46797"/>
                </a:moveTo>
                <a:cubicBezTo>
                  <a:pt x="2427946" y="48512"/>
                  <a:pt x="2585109" y="68229"/>
                  <a:pt x="2737119" y="102520"/>
                </a:cubicBezTo>
                <a:cubicBezTo>
                  <a:pt x="2737119" y="102520"/>
                  <a:pt x="2737119" y="102520"/>
                  <a:pt x="2729389" y="132522"/>
                </a:cubicBezTo>
                <a:cubicBezTo>
                  <a:pt x="2579956" y="98232"/>
                  <a:pt x="2424511" y="79373"/>
                  <a:pt x="2265631" y="77660"/>
                </a:cubicBezTo>
                <a:close/>
                <a:moveTo>
                  <a:pt x="2340243" y="759"/>
                </a:moveTo>
                <a:cubicBezTo>
                  <a:pt x="2508078" y="8462"/>
                  <a:pt x="2675913" y="34990"/>
                  <a:pt x="2840306" y="79490"/>
                </a:cubicBezTo>
                <a:cubicBezTo>
                  <a:pt x="2840306" y="79490"/>
                  <a:pt x="2840306" y="79490"/>
                  <a:pt x="2831699" y="110298"/>
                </a:cubicBezTo>
                <a:cubicBezTo>
                  <a:pt x="2670749" y="65798"/>
                  <a:pt x="2505496" y="40125"/>
                  <a:pt x="2340243" y="32423"/>
                </a:cubicBezTo>
                <a:close/>
                <a:moveTo>
                  <a:pt x="2251343" y="29"/>
                </a:moveTo>
                <a:cubicBezTo>
                  <a:pt x="2251343" y="29"/>
                  <a:pt x="2251343" y="29"/>
                  <a:pt x="2251343" y="31748"/>
                </a:cubicBezTo>
                <a:cubicBezTo>
                  <a:pt x="2084785" y="30891"/>
                  <a:pt x="1918227" y="48893"/>
                  <a:pt x="1754245" y="84897"/>
                </a:cubicBezTo>
                <a:lnTo>
                  <a:pt x="1746518" y="54894"/>
                </a:lnTo>
                <a:cubicBezTo>
                  <a:pt x="1912217" y="17175"/>
                  <a:pt x="2082209" y="-828"/>
                  <a:pt x="2251343" y="29"/>
                </a:cubicBezTo>
                <a:close/>
              </a:path>
            </a:pathLst>
          </a:custGeom>
          <a:solidFill>
            <a:schemeClr val="accent1">
              <a:lumMod val="50000"/>
              <a:alpha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56" name="Freeform 283"/>
          <p:cNvSpPr>
            <a:spLocks noEditPoints="1"/>
          </p:cNvSpPr>
          <p:nvPr>
            <p:custDataLst>
              <p:tags r:id="rId6"/>
            </p:custDataLst>
          </p:nvPr>
        </p:nvSpPr>
        <p:spPr bwMode="auto">
          <a:xfrm>
            <a:off x="1328420" y="693420"/>
            <a:ext cx="5464175" cy="5615940"/>
          </a:xfrm>
          <a:custGeom>
            <a:avLst/>
            <a:gdLst>
              <a:gd name="T0" fmla="*/ 6299 w 6485"/>
              <a:gd name="T1" fmla="*/ 2239 h 6538"/>
              <a:gd name="T2" fmla="*/ 5932 w 6485"/>
              <a:gd name="T3" fmla="*/ 1646 h 6538"/>
              <a:gd name="T4" fmla="*/ 6017 w 6485"/>
              <a:gd name="T5" fmla="*/ 1415 h 6538"/>
              <a:gd name="T6" fmla="*/ 4713 w 6485"/>
              <a:gd name="T7" fmla="*/ 259 h 6538"/>
              <a:gd name="T8" fmla="*/ 4463 w 6485"/>
              <a:gd name="T9" fmla="*/ 293 h 6538"/>
              <a:gd name="T10" fmla="*/ 3639 w 6485"/>
              <a:gd name="T11" fmla="*/ 176 h 6538"/>
              <a:gd name="T12" fmla="*/ 3484 w 6485"/>
              <a:gd name="T13" fmla="*/ 0 h 6538"/>
              <a:gd name="T14" fmla="*/ 2935 w 6485"/>
              <a:gd name="T15" fmla="*/ 44 h 6538"/>
              <a:gd name="T16" fmla="*/ 2844 w 6485"/>
              <a:gd name="T17" fmla="*/ 189 h 6538"/>
              <a:gd name="T18" fmla="*/ 1726 w 6485"/>
              <a:gd name="T19" fmla="*/ 559 h 6538"/>
              <a:gd name="T20" fmla="*/ 1476 w 6485"/>
              <a:gd name="T21" fmla="*/ 540 h 6538"/>
              <a:gd name="T22" fmla="*/ 745 w 6485"/>
              <a:gd name="T23" fmla="*/ 1334 h 6538"/>
              <a:gd name="T24" fmla="*/ 216 w 6485"/>
              <a:gd name="T25" fmla="*/ 3234 h 6538"/>
              <a:gd name="T26" fmla="*/ 133 w 6485"/>
              <a:gd name="T27" fmla="*/ 3323 h 6538"/>
              <a:gd name="T28" fmla="*/ 11 w 6485"/>
              <a:gd name="T29" fmla="*/ 3541 h 6538"/>
              <a:gd name="T30" fmla="*/ 648 w 6485"/>
              <a:gd name="T31" fmla="*/ 5162 h 6538"/>
              <a:gd name="T32" fmla="*/ 901 w 6485"/>
              <a:gd name="T33" fmla="*/ 5169 h 6538"/>
              <a:gd name="T34" fmla="*/ 1555 w 6485"/>
              <a:gd name="T35" fmla="*/ 5875 h 6538"/>
              <a:gd name="T36" fmla="*/ 1663 w 6485"/>
              <a:gd name="T37" fmla="*/ 6100 h 6538"/>
              <a:gd name="T38" fmla="*/ 3356 w 6485"/>
              <a:gd name="T39" fmla="*/ 6508 h 6538"/>
              <a:gd name="T40" fmla="*/ 3506 w 6485"/>
              <a:gd name="T41" fmla="*/ 6305 h 6538"/>
              <a:gd name="T42" fmla="*/ 3969 w 6485"/>
              <a:gd name="T43" fmla="*/ 6348 h 6538"/>
              <a:gd name="T44" fmla="*/ 4514 w 6485"/>
              <a:gd name="T45" fmla="*/ 6252 h 6538"/>
              <a:gd name="T46" fmla="*/ 4630 w 6485"/>
              <a:gd name="T47" fmla="*/ 6028 h 6538"/>
              <a:gd name="T48" fmla="*/ 4938 w 6485"/>
              <a:gd name="T49" fmla="*/ 5836 h 6538"/>
              <a:gd name="T50" fmla="*/ 5136 w 6485"/>
              <a:gd name="T51" fmla="*/ 5902 h 6538"/>
              <a:gd name="T52" fmla="*/ 5934 w 6485"/>
              <a:gd name="T53" fmla="*/ 5172 h 6538"/>
              <a:gd name="T54" fmla="*/ 5922 w 6485"/>
              <a:gd name="T55" fmla="*/ 4921 h 6538"/>
              <a:gd name="T56" fmla="*/ 6207 w 6485"/>
              <a:gd name="T57" fmla="*/ 4234 h 6538"/>
              <a:gd name="T58" fmla="*/ 6437 w 6485"/>
              <a:gd name="T59" fmla="*/ 4150 h 6538"/>
              <a:gd name="T60" fmla="*/ 6485 w 6485"/>
              <a:gd name="T61" fmla="*/ 2408 h 6538"/>
              <a:gd name="T62" fmla="*/ 3311 w 6485"/>
              <a:gd name="T63" fmla="*/ 6153 h 6538"/>
              <a:gd name="T64" fmla="*/ 3311 w 6485"/>
              <a:gd name="T65" fmla="*/ 313 h 6538"/>
              <a:gd name="T66" fmla="*/ 3311 w 6485"/>
              <a:gd name="T67" fmla="*/ 6153 h 65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6485" h="6538">
                <a:moveTo>
                  <a:pt x="6441" y="2328"/>
                </a:moveTo>
                <a:cubicBezTo>
                  <a:pt x="6299" y="2239"/>
                  <a:pt x="6299" y="2239"/>
                  <a:pt x="6299" y="2239"/>
                </a:cubicBezTo>
                <a:cubicBezTo>
                  <a:pt x="6269" y="2220"/>
                  <a:pt x="6235" y="2220"/>
                  <a:pt x="6207" y="2234"/>
                </a:cubicBezTo>
                <a:cubicBezTo>
                  <a:pt x="6136" y="2027"/>
                  <a:pt x="6043" y="1830"/>
                  <a:pt x="5932" y="1646"/>
                </a:cubicBezTo>
                <a:cubicBezTo>
                  <a:pt x="5959" y="1634"/>
                  <a:pt x="5982" y="1610"/>
                  <a:pt x="5988" y="1576"/>
                </a:cubicBezTo>
                <a:cubicBezTo>
                  <a:pt x="6017" y="1415"/>
                  <a:pt x="6017" y="1415"/>
                  <a:pt x="6017" y="1415"/>
                </a:cubicBezTo>
                <a:cubicBezTo>
                  <a:pt x="6023" y="1382"/>
                  <a:pt x="6010" y="1348"/>
                  <a:pt x="5984" y="1326"/>
                </a:cubicBezTo>
                <a:cubicBezTo>
                  <a:pt x="4713" y="259"/>
                  <a:pt x="4713" y="259"/>
                  <a:pt x="4713" y="259"/>
                </a:cubicBezTo>
                <a:cubicBezTo>
                  <a:pt x="4688" y="238"/>
                  <a:pt x="4654" y="231"/>
                  <a:pt x="4623" y="241"/>
                </a:cubicBezTo>
                <a:cubicBezTo>
                  <a:pt x="4463" y="293"/>
                  <a:pt x="4463" y="293"/>
                  <a:pt x="4463" y="293"/>
                </a:cubicBezTo>
                <a:cubicBezTo>
                  <a:pt x="4430" y="304"/>
                  <a:pt x="4408" y="330"/>
                  <a:pt x="4401" y="361"/>
                </a:cubicBezTo>
                <a:cubicBezTo>
                  <a:pt x="4160" y="268"/>
                  <a:pt x="3905" y="205"/>
                  <a:pt x="3639" y="176"/>
                </a:cubicBezTo>
                <a:cubicBezTo>
                  <a:pt x="3566" y="48"/>
                  <a:pt x="3566" y="48"/>
                  <a:pt x="3566" y="48"/>
                </a:cubicBezTo>
                <a:cubicBezTo>
                  <a:pt x="3549" y="18"/>
                  <a:pt x="3518" y="0"/>
                  <a:pt x="3484" y="0"/>
                </a:cubicBezTo>
                <a:cubicBezTo>
                  <a:pt x="3015" y="0"/>
                  <a:pt x="3015" y="0"/>
                  <a:pt x="3015" y="0"/>
                </a:cubicBezTo>
                <a:cubicBezTo>
                  <a:pt x="2982" y="0"/>
                  <a:pt x="2952" y="17"/>
                  <a:pt x="2935" y="44"/>
                </a:cubicBezTo>
                <a:cubicBezTo>
                  <a:pt x="2846" y="186"/>
                  <a:pt x="2846" y="186"/>
                  <a:pt x="2846" y="186"/>
                </a:cubicBezTo>
                <a:cubicBezTo>
                  <a:pt x="2845" y="187"/>
                  <a:pt x="2845" y="188"/>
                  <a:pt x="2844" y="189"/>
                </a:cubicBezTo>
                <a:cubicBezTo>
                  <a:pt x="2451" y="246"/>
                  <a:pt x="2081" y="378"/>
                  <a:pt x="1751" y="570"/>
                </a:cubicBezTo>
                <a:cubicBezTo>
                  <a:pt x="1743" y="565"/>
                  <a:pt x="1735" y="561"/>
                  <a:pt x="1726" y="559"/>
                </a:cubicBezTo>
                <a:cubicBezTo>
                  <a:pt x="1568" y="516"/>
                  <a:pt x="1568" y="516"/>
                  <a:pt x="1568" y="516"/>
                </a:cubicBezTo>
                <a:cubicBezTo>
                  <a:pt x="1535" y="507"/>
                  <a:pt x="1500" y="516"/>
                  <a:pt x="1476" y="540"/>
                </a:cubicBezTo>
                <a:cubicBezTo>
                  <a:pt x="770" y="1246"/>
                  <a:pt x="770" y="1246"/>
                  <a:pt x="770" y="1246"/>
                </a:cubicBezTo>
                <a:cubicBezTo>
                  <a:pt x="747" y="1269"/>
                  <a:pt x="738" y="1303"/>
                  <a:pt x="745" y="1334"/>
                </a:cubicBezTo>
                <a:cubicBezTo>
                  <a:pt x="775" y="1466"/>
                  <a:pt x="775" y="1466"/>
                  <a:pt x="775" y="1466"/>
                </a:cubicBezTo>
                <a:cubicBezTo>
                  <a:pt x="423" y="1966"/>
                  <a:pt x="216" y="2576"/>
                  <a:pt x="216" y="3234"/>
                </a:cubicBezTo>
                <a:cubicBezTo>
                  <a:pt x="216" y="3253"/>
                  <a:pt x="217" y="3272"/>
                  <a:pt x="217" y="3291"/>
                </a:cubicBezTo>
                <a:cubicBezTo>
                  <a:pt x="187" y="3287"/>
                  <a:pt x="156" y="3297"/>
                  <a:pt x="133" y="3323"/>
                </a:cubicBezTo>
                <a:cubicBezTo>
                  <a:pt x="28" y="3448"/>
                  <a:pt x="28" y="3448"/>
                  <a:pt x="28" y="3448"/>
                </a:cubicBezTo>
                <a:cubicBezTo>
                  <a:pt x="6" y="3474"/>
                  <a:pt x="0" y="3509"/>
                  <a:pt x="11" y="3541"/>
                </a:cubicBezTo>
                <a:cubicBezTo>
                  <a:pt x="579" y="5101"/>
                  <a:pt x="579" y="5101"/>
                  <a:pt x="579" y="5101"/>
                </a:cubicBezTo>
                <a:cubicBezTo>
                  <a:pt x="590" y="5132"/>
                  <a:pt x="616" y="5155"/>
                  <a:pt x="648" y="5162"/>
                </a:cubicBezTo>
                <a:cubicBezTo>
                  <a:pt x="812" y="5197"/>
                  <a:pt x="812" y="5197"/>
                  <a:pt x="812" y="5197"/>
                </a:cubicBezTo>
                <a:cubicBezTo>
                  <a:pt x="847" y="5204"/>
                  <a:pt x="879" y="5192"/>
                  <a:pt x="901" y="5169"/>
                </a:cubicBezTo>
                <a:cubicBezTo>
                  <a:pt x="1093" y="5407"/>
                  <a:pt x="1321" y="5616"/>
                  <a:pt x="1576" y="5788"/>
                </a:cubicBezTo>
                <a:cubicBezTo>
                  <a:pt x="1556" y="5810"/>
                  <a:pt x="1546" y="5842"/>
                  <a:pt x="1555" y="5875"/>
                </a:cubicBezTo>
                <a:cubicBezTo>
                  <a:pt x="1596" y="6033"/>
                  <a:pt x="1596" y="6033"/>
                  <a:pt x="1596" y="6033"/>
                </a:cubicBezTo>
                <a:cubicBezTo>
                  <a:pt x="1605" y="6065"/>
                  <a:pt x="1630" y="6091"/>
                  <a:pt x="1663" y="6100"/>
                </a:cubicBezTo>
                <a:cubicBezTo>
                  <a:pt x="3267" y="6530"/>
                  <a:pt x="3267" y="6530"/>
                  <a:pt x="3267" y="6530"/>
                </a:cubicBezTo>
                <a:cubicBezTo>
                  <a:pt x="3298" y="6538"/>
                  <a:pt x="3332" y="6530"/>
                  <a:pt x="3356" y="6508"/>
                </a:cubicBezTo>
                <a:cubicBezTo>
                  <a:pt x="3478" y="6394"/>
                  <a:pt x="3478" y="6394"/>
                  <a:pt x="3478" y="6394"/>
                </a:cubicBezTo>
                <a:cubicBezTo>
                  <a:pt x="3505" y="6369"/>
                  <a:pt x="3513" y="6335"/>
                  <a:pt x="3506" y="6305"/>
                </a:cubicBezTo>
                <a:cubicBezTo>
                  <a:pt x="3633" y="6296"/>
                  <a:pt x="3757" y="6280"/>
                  <a:pt x="3878" y="6256"/>
                </a:cubicBezTo>
                <a:cubicBezTo>
                  <a:pt x="3969" y="6348"/>
                  <a:pt x="3969" y="6348"/>
                  <a:pt x="3969" y="6348"/>
                </a:cubicBezTo>
                <a:cubicBezTo>
                  <a:pt x="3993" y="6373"/>
                  <a:pt x="4028" y="6382"/>
                  <a:pt x="4061" y="6373"/>
                </a:cubicBezTo>
                <a:cubicBezTo>
                  <a:pt x="4514" y="6252"/>
                  <a:pt x="4514" y="6252"/>
                  <a:pt x="4514" y="6252"/>
                </a:cubicBezTo>
                <a:cubicBezTo>
                  <a:pt x="4546" y="6243"/>
                  <a:pt x="4571" y="6219"/>
                  <a:pt x="4580" y="6188"/>
                </a:cubicBezTo>
                <a:cubicBezTo>
                  <a:pt x="4630" y="6028"/>
                  <a:pt x="4630" y="6028"/>
                  <a:pt x="4630" y="6028"/>
                </a:cubicBezTo>
                <a:cubicBezTo>
                  <a:pt x="4632" y="6021"/>
                  <a:pt x="4633" y="6013"/>
                  <a:pt x="4634" y="6006"/>
                </a:cubicBezTo>
                <a:cubicBezTo>
                  <a:pt x="4739" y="5955"/>
                  <a:pt x="4840" y="5898"/>
                  <a:pt x="4938" y="5836"/>
                </a:cubicBezTo>
                <a:cubicBezTo>
                  <a:pt x="4949" y="5847"/>
                  <a:pt x="4963" y="5855"/>
                  <a:pt x="4979" y="5860"/>
                </a:cubicBezTo>
                <a:cubicBezTo>
                  <a:pt x="5136" y="5902"/>
                  <a:pt x="5136" y="5902"/>
                  <a:pt x="5136" y="5902"/>
                </a:cubicBezTo>
                <a:cubicBezTo>
                  <a:pt x="5169" y="5911"/>
                  <a:pt x="5204" y="5902"/>
                  <a:pt x="5228" y="5878"/>
                </a:cubicBezTo>
                <a:cubicBezTo>
                  <a:pt x="5934" y="5172"/>
                  <a:pt x="5934" y="5172"/>
                  <a:pt x="5934" y="5172"/>
                </a:cubicBezTo>
                <a:cubicBezTo>
                  <a:pt x="5957" y="5149"/>
                  <a:pt x="5967" y="5116"/>
                  <a:pt x="5960" y="5084"/>
                </a:cubicBezTo>
                <a:cubicBezTo>
                  <a:pt x="5922" y="4921"/>
                  <a:pt x="5922" y="4921"/>
                  <a:pt x="5922" y="4921"/>
                </a:cubicBezTo>
                <a:cubicBezTo>
                  <a:pt x="5918" y="4903"/>
                  <a:pt x="5910" y="4888"/>
                  <a:pt x="5898" y="4876"/>
                </a:cubicBezTo>
                <a:cubicBezTo>
                  <a:pt x="6024" y="4676"/>
                  <a:pt x="6129" y="4461"/>
                  <a:pt x="6207" y="4234"/>
                </a:cubicBezTo>
                <a:cubicBezTo>
                  <a:pt x="6233" y="4247"/>
                  <a:pt x="6266" y="4248"/>
                  <a:pt x="6296" y="4231"/>
                </a:cubicBezTo>
                <a:cubicBezTo>
                  <a:pt x="6437" y="4150"/>
                  <a:pt x="6437" y="4150"/>
                  <a:pt x="6437" y="4150"/>
                </a:cubicBezTo>
                <a:cubicBezTo>
                  <a:pt x="6467" y="4133"/>
                  <a:pt x="6485" y="4102"/>
                  <a:pt x="6485" y="4068"/>
                </a:cubicBezTo>
                <a:cubicBezTo>
                  <a:pt x="6485" y="2408"/>
                  <a:pt x="6485" y="2408"/>
                  <a:pt x="6485" y="2408"/>
                </a:cubicBezTo>
                <a:cubicBezTo>
                  <a:pt x="6485" y="2375"/>
                  <a:pt x="6468" y="2345"/>
                  <a:pt x="6441" y="2328"/>
                </a:cubicBezTo>
                <a:moveTo>
                  <a:pt x="3311" y="6153"/>
                </a:moveTo>
                <a:cubicBezTo>
                  <a:pt x="1699" y="6153"/>
                  <a:pt x="391" y="4846"/>
                  <a:pt x="391" y="3233"/>
                </a:cubicBezTo>
                <a:cubicBezTo>
                  <a:pt x="391" y="1621"/>
                  <a:pt x="1699" y="313"/>
                  <a:pt x="3311" y="313"/>
                </a:cubicBezTo>
                <a:cubicBezTo>
                  <a:pt x="4924" y="313"/>
                  <a:pt x="6231" y="1621"/>
                  <a:pt x="6231" y="3233"/>
                </a:cubicBezTo>
                <a:cubicBezTo>
                  <a:pt x="6231" y="4846"/>
                  <a:pt x="4924" y="6153"/>
                  <a:pt x="3311" y="6153"/>
                </a:cubicBezTo>
              </a:path>
            </a:pathLst>
          </a:custGeom>
          <a:solidFill>
            <a:schemeClr val="accent1">
              <a:lumMod val="60000"/>
              <a:lumOff val="40000"/>
              <a:alpha val="1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1149985" y="2027008"/>
            <a:ext cx="10761345" cy="2416587"/>
            <a:chOff x="953" y="1476"/>
            <a:chExt cx="16947" cy="3806"/>
          </a:xfrm>
        </p:grpSpPr>
        <p:sp>
          <p:nvSpPr>
            <p:cNvPr id="17" name="文本框 16"/>
            <p:cNvSpPr txBox="1"/>
            <p:nvPr/>
          </p:nvSpPr>
          <p:spPr>
            <a:xfrm>
              <a:off x="1514" y="1476"/>
              <a:ext cx="16386" cy="3277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noAutofit/>
            </a:bodyPr>
            <a:lstStyle/>
            <a:p>
              <a:pPr algn="l" defTabSz="685800"/>
              <a:r>
                <a:rPr lang="zh-CN" altLang="en-US" sz="6600" b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面包板电子实践</a:t>
              </a:r>
            </a:p>
          </p:txBody>
        </p:sp>
        <p:sp>
          <p:nvSpPr>
            <p:cNvPr id="18" name="文本框 17"/>
            <p:cNvSpPr txBox="1"/>
            <p:nvPr>
              <p:custDataLst>
                <p:tags r:id="rId8"/>
              </p:custDataLst>
            </p:nvPr>
          </p:nvSpPr>
          <p:spPr>
            <a:xfrm>
              <a:off x="1600" y="3716"/>
              <a:ext cx="10703" cy="1566"/>
            </a:xfrm>
            <a:prstGeom prst="rect">
              <a:avLst/>
            </a:prstGeom>
            <a:noFill/>
            <a:ln w="9525">
              <a:noFill/>
              <a:miter/>
            </a:ln>
            <a:effectLst/>
          </p:spPr>
          <p:txBody>
            <a:bodyPr vert="horz" wrap="square" lIns="68580" tIns="34290" rIns="68580" bIns="34290" anchor="t">
              <a:noAutofit/>
            </a:bodyPr>
            <a:lstStyle/>
            <a:p>
              <a:pPr algn="r" defTabSz="685800" eaLnBrk="0" hangingPunct="0"/>
              <a:r>
                <a:rPr lang="zh-CN" sz="3600" b="1" dirty="0"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——光敏百灵鸟制作</a:t>
              </a:r>
            </a:p>
            <a:p>
              <a:pPr algn="r" defTabSz="685800" eaLnBrk="0" hangingPunct="0"/>
              <a:endParaRPr lang="zh-CN" altLang="zh-CN" sz="36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grpSp>
          <p:nvGrpSpPr>
            <p:cNvPr id="23" name="组合 22"/>
            <p:cNvGrpSpPr/>
            <p:nvPr/>
          </p:nvGrpSpPr>
          <p:grpSpPr>
            <a:xfrm>
              <a:off x="953" y="2203"/>
              <a:ext cx="222" cy="2310"/>
              <a:chOff x="995161" y="2148012"/>
              <a:chExt cx="143789" cy="991717"/>
            </a:xfrm>
          </p:grpSpPr>
          <p:cxnSp>
            <p:nvCxnSpPr>
              <p:cNvPr id="24" name="直接连接符 23"/>
              <p:cNvCxnSpPr/>
              <p:nvPr>
                <p:custDataLst>
                  <p:tags r:id="rId9"/>
                </p:custDataLst>
              </p:nvPr>
            </p:nvCxnSpPr>
            <p:spPr>
              <a:xfrm>
                <a:off x="1131178" y="2148012"/>
                <a:ext cx="7772" cy="991717"/>
              </a:xfrm>
              <a:prstGeom prst="line">
                <a:avLst/>
              </a:prstGeom>
              <a:ln w="38100" cmpd="sng"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等腰三角形 24"/>
              <p:cNvSpPr/>
              <p:nvPr>
                <p:custDataLst>
                  <p:tags r:id="rId10"/>
                </p:custDataLst>
              </p:nvPr>
            </p:nvSpPr>
            <p:spPr>
              <a:xfrm rot="16200000">
                <a:off x="984331" y="2575358"/>
                <a:ext cx="157029" cy="135370"/>
              </a:xfrm>
              <a:prstGeom prst="triangl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</p:grp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C93F1FEA-283D-9AF2-CB65-83AFCFAC59A9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1560830" y="4503911"/>
            <a:ext cx="4703445" cy="975291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square" lIns="68580" tIns="34290" rIns="68580" bIns="34290" anchor="t">
            <a:noAutofit/>
          </a:bodyPr>
          <a:lstStyle/>
          <a:p>
            <a:pPr defTabSz="685800" eaLnBrk="0" hangingPunct="0">
              <a:lnSpc>
                <a:spcPct val="150000"/>
              </a:lnSpc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复旦大学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 </a:t>
            </a:r>
            <a:r>
              <a:rPr lang="zh-CN" altLang="en-US" sz="20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芯创讲师团</a:t>
            </a:r>
            <a:endParaRPr lang="en-US" altLang="zh-CN" sz="2000" b="1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  <a:p>
            <a:pPr defTabSz="685800" eaLnBrk="0" hangingPunct="0">
              <a:lnSpc>
                <a:spcPct val="150000"/>
              </a:lnSpc>
            </a:pPr>
            <a:fld id="{BB962C8B-B14F-4D97-AF65-F5344CB8AC3E}" type="datetime6">
              <a:rPr lang="zh-CN" altLang="zh-CN" sz="20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2025年3月</a:t>
            </a:fld>
            <a:endParaRPr lang="zh-CN" altLang="zh-CN" sz="2000" b="1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-43200000">
                                      <p:cBhvr>
                                        <p:cTn id="8" dur="2000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15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2" dur="20000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43200000">
                                      <p:cBhvr>
                                        <p:cTn id="14" dur="2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4" grpId="0" bldLvl="0" animBg="1"/>
      <p:bldP spid="254" grpId="1" animBg="1"/>
      <p:bldP spid="255" grpId="0" bldLvl="0" animBg="1"/>
      <p:bldP spid="255" grpId="1" animBg="1"/>
      <p:bldP spid="256" grpId="0" bldLvl="0" animBg="1"/>
      <p:bldP spid="256" grpId="1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/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/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元器件基础</a:t>
              </a:r>
            </a:p>
          </p:txBody>
        </p:sp>
        <p:cxnSp>
          <p:nvCxnSpPr>
            <p:cNvPr id="26" name="直接连接符 25"/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/>
          <p:cNvPicPr>
            <a:picLocks noChangeAspect="1"/>
          </p:cNvPicPr>
          <p:nvPr/>
        </p:nvPicPr>
        <p:blipFill>
          <a:blip r:embed="rId13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/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/>
            <p:cNvPicPr>
              <a:picLocks noChangeAspect="1"/>
            </p:cNvPicPr>
            <p:nvPr/>
          </p:nvPicPr>
          <p:blipFill>
            <a:blip r:embed="rId13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grpSp>
        <p:nvGrpSpPr>
          <p:cNvPr id="10" name="组合 9"/>
          <p:cNvGrpSpPr/>
          <p:nvPr/>
        </p:nvGrpSpPr>
        <p:grpSpPr>
          <a:xfrm>
            <a:off x="630555" y="1249045"/>
            <a:ext cx="6525895" cy="1803400"/>
            <a:chOff x="1150" y="5311"/>
            <a:chExt cx="10277" cy="2840"/>
          </a:xfrm>
        </p:grpSpPr>
        <p:sp>
          <p:nvSpPr>
            <p:cNvPr id="12" name="矩形 11"/>
            <p:cNvSpPr/>
            <p:nvPr>
              <p:custDataLst>
                <p:tags r:id="rId9"/>
              </p:custDataLst>
            </p:nvPr>
          </p:nvSpPr>
          <p:spPr>
            <a:xfrm>
              <a:off x="1150" y="5311"/>
              <a:ext cx="2748" cy="7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42900" indent="-342900">
                <a:buFont typeface="Wingdings" panose="05000000000000000000" pitchFamily="2" charset="2"/>
                <a:buChar char="n"/>
              </a:pPr>
              <a:r>
                <a:rPr lang="zh-CN" altLang="en-US" sz="2400" b="1" dirty="0">
                  <a:solidFill>
                    <a:srgbClr val="2F5EB0"/>
                  </a:solidFill>
                  <a:latin typeface="微软雅黑" panose="020B0503020204020204" charset="-122"/>
                  <a:ea typeface="微软雅黑" panose="020B0503020204020204" charset="-122"/>
                </a:rPr>
                <a:t>光敏电阻</a:t>
              </a:r>
            </a:p>
          </p:txBody>
        </p:sp>
        <p:sp>
          <p:nvSpPr>
            <p:cNvPr id="15" name="矩形 14"/>
            <p:cNvSpPr/>
            <p:nvPr>
              <p:custDataLst>
                <p:tags r:id="rId10"/>
              </p:custDataLst>
            </p:nvPr>
          </p:nvSpPr>
          <p:spPr>
            <a:xfrm>
              <a:off x="1510" y="6035"/>
              <a:ext cx="9917" cy="2116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marL="342900" indent="-342900" fontAlgn="auto">
                <a:lnSpc>
                  <a:spcPct val="125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光敏电阻是阻值可以随光线照射的强弱变化而变化一种器件，</a:t>
              </a:r>
              <a:r>
                <a:rPr lang="zh-CN" sz="2000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当光线照射强时，呈现的电阻值小，光线照射弱时，电阻值大</a:t>
              </a: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。</a:t>
              </a:r>
            </a:p>
            <a:p>
              <a:pPr indent="0" fontAlgn="auto">
                <a:lnSpc>
                  <a:spcPct val="125000"/>
                </a:lnSpc>
                <a:spcBef>
                  <a:spcPts val="600"/>
                </a:spcBef>
                <a:buFont typeface="Arial" panose="020B0604020202020204" pitchFamily="34" charset="0"/>
                <a:buNone/>
              </a:pPr>
              <a:endParaRPr lang="zh-CN" sz="200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8330565" y="3833495"/>
            <a:ext cx="1676400" cy="103632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1664335" y="3545840"/>
            <a:ext cx="1879600" cy="1352550"/>
          </a:xfrm>
          <a:prstGeom prst="rect">
            <a:avLst/>
          </a:prstGeom>
        </p:spPr>
      </p:pic>
      <p:sp>
        <p:nvSpPr>
          <p:cNvPr id="20" name="文本框 19"/>
          <p:cNvSpPr txBox="1"/>
          <p:nvPr>
            <p:custDataLst>
              <p:tags r:id="rId4"/>
            </p:custDataLst>
          </p:nvPr>
        </p:nvSpPr>
        <p:spPr>
          <a:xfrm>
            <a:off x="8737282" y="4986580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实物图</a:t>
            </a:r>
          </a:p>
        </p:txBody>
      </p:sp>
      <p:sp>
        <p:nvSpPr>
          <p:cNvPr id="21" name="文本框 20"/>
          <p:cNvSpPr txBox="1"/>
          <p:nvPr>
            <p:custDataLst>
              <p:tags r:id="rId5"/>
            </p:custDataLst>
          </p:nvPr>
        </p:nvSpPr>
        <p:spPr>
          <a:xfrm>
            <a:off x="2118360" y="5014595"/>
            <a:ext cx="90233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原理图</a:t>
            </a:r>
          </a:p>
        </p:txBody>
      </p:sp>
      <p:sp>
        <p:nvSpPr>
          <p:cNvPr id="27" name="文本框 26"/>
          <p:cNvSpPr txBox="1"/>
          <p:nvPr>
            <p:custDataLst>
              <p:tags r:id="rId6"/>
            </p:custDataLst>
          </p:nvPr>
        </p:nvSpPr>
        <p:spPr>
          <a:xfrm>
            <a:off x="5424805" y="5014595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装配图</a:t>
            </a:r>
          </a:p>
        </p:txBody>
      </p:sp>
      <p:pic>
        <p:nvPicPr>
          <p:cNvPr id="28" name="图片 27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6"/>
          <a:stretch>
            <a:fillRect/>
          </a:stretch>
        </p:blipFill>
        <p:spPr>
          <a:xfrm>
            <a:off x="4735195" y="3833495"/>
            <a:ext cx="2077720" cy="1111250"/>
          </a:xfrm>
          <a:prstGeom prst="rect">
            <a:avLst/>
          </a:prstGeom>
        </p:spPr>
      </p:pic>
      <p:sp>
        <p:nvSpPr>
          <p:cNvPr id="30" name="文本框 29"/>
          <p:cNvSpPr txBox="1"/>
          <p:nvPr>
            <p:custDataLst>
              <p:tags r:id="rId8"/>
            </p:custDataLst>
          </p:nvPr>
        </p:nvSpPr>
        <p:spPr>
          <a:xfrm>
            <a:off x="8176260" y="1599392"/>
            <a:ext cx="2528570" cy="923001"/>
          </a:xfrm>
          <a:prstGeom prst="roundRect">
            <a:avLst/>
          </a:prstGeom>
          <a:noFill/>
          <a:ln w="22225">
            <a:solidFill>
              <a:srgbClr val="C00000"/>
            </a:solidFill>
            <a:prstDash val="dash"/>
          </a:ln>
        </p:spPr>
        <p:txBody>
          <a:bodyPr wrap="square" rtlCol="0" anchor="ctr" anchorCtr="0">
            <a:sp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 sz="24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请挑出</a:t>
            </a:r>
          </a:p>
          <a:p>
            <a:pPr lvl="0" algn="ctr">
              <a:buClrTx/>
              <a:buSzTx/>
              <a:buFontTx/>
            </a:pPr>
            <a:r>
              <a:rPr lang="zh-CN" altLang="en-US" sz="24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光敏电阻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0115C6F-058A-D96D-C350-347AE1058B77}"/>
              </a:ext>
            </a:extLst>
          </p:cNvPr>
          <p:cNvSpPr txBox="1"/>
          <p:nvPr/>
        </p:nvSpPr>
        <p:spPr>
          <a:xfrm>
            <a:off x="1832312" y="3793921"/>
            <a:ext cx="1474430" cy="1111249"/>
          </a:xfrm>
          <a:prstGeom prst="rect">
            <a:avLst/>
          </a:prstGeom>
          <a:noFill/>
          <a:ln w="28575" cmpd="dbl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 anchor="t">
            <a:spAutoFit/>
          </a:bodyPr>
          <a:lstStyle/>
          <a:p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A8F4456-BE40-28A8-B68F-54521061347D}"/>
              </a:ext>
            </a:extLst>
          </p:cNvPr>
          <p:cNvSpPr txBox="1"/>
          <p:nvPr/>
        </p:nvSpPr>
        <p:spPr>
          <a:xfrm>
            <a:off x="4824392" y="3758566"/>
            <a:ext cx="1879600" cy="1256029"/>
          </a:xfrm>
          <a:prstGeom prst="rect">
            <a:avLst/>
          </a:prstGeom>
          <a:noFill/>
          <a:ln w="28575" cmpd="dbl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 anchor="t">
            <a:spAutoFit/>
          </a:bodyPr>
          <a:lstStyle/>
          <a:p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3A7D245-45D7-0DE9-58C6-6402622B9BFD}"/>
              </a:ext>
            </a:extLst>
          </p:cNvPr>
          <p:cNvSpPr txBox="1"/>
          <p:nvPr/>
        </p:nvSpPr>
        <p:spPr>
          <a:xfrm>
            <a:off x="8330565" y="3716730"/>
            <a:ext cx="1676400" cy="1228015"/>
          </a:xfrm>
          <a:prstGeom prst="rect">
            <a:avLst/>
          </a:prstGeom>
          <a:noFill/>
          <a:ln w="28575" cmpd="dbl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 anchor="t">
            <a:spAutoFit/>
          </a:bodyPr>
          <a:lstStyle/>
          <a:p>
            <a:endParaRPr lang="zh-CN" altLang="en-US" dirty="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35F55B-1E88-411B-79F7-CE8D2934FA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CBDBD0BC-9266-5119-F5CC-0541A073BAD6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EF5DDA67-FB4A-AAB5-FA8E-DC7ACD3F7A4D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元器件基础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B2CC382A-E43E-AB5C-57E5-52DAFFDA9D5A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6C9F0BBE-EF81-7B00-A124-E4CD081E7131}"/>
              </a:ext>
            </a:extLst>
          </p:cNvPr>
          <p:cNvPicPr>
            <a:picLocks noChangeAspect="1"/>
          </p:cNvPicPr>
          <p:nvPr/>
        </p:nvPicPr>
        <p:blipFill>
          <a:blip r:embed="rId14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7C1AF8AC-2535-97FE-C449-4731E3CE5C80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4ED8424B-25DD-EB3F-8702-04C9EC047773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A8CED9E9-E867-0860-3C34-4185E6F5ED5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001CAF56-229A-CFD0-A7D0-2B9DC01F57FB}"/>
              </a:ext>
            </a:extLst>
          </p:cNvPr>
          <p:cNvGrpSpPr/>
          <p:nvPr/>
        </p:nvGrpSpPr>
        <p:grpSpPr>
          <a:xfrm>
            <a:off x="730249" y="1210310"/>
            <a:ext cx="9139892" cy="2121535"/>
            <a:chOff x="1150" y="5311"/>
            <a:chExt cx="12438" cy="3341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BC05C101-D37D-CF9D-0598-90E72C5BEE61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1150" y="5311"/>
              <a:ext cx="1788" cy="7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42900" indent="-342900">
                <a:buFont typeface="Wingdings" panose="05000000000000000000" pitchFamily="2" charset="2"/>
                <a:buChar char="n"/>
              </a:pPr>
              <a:r>
                <a:rPr lang="zh-CN" altLang="en-US" sz="2400" b="1" dirty="0">
                  <a:solidFill>
                    <a:srgbClr val="2F5EB0"/>
                  </a:solidFill>
                  <a:latin typeface="微软雅黑" panose="020B0503020204020204" charset="-122"/>
                  <a:ea typeface="微软雅黑" panose="020B0503020204020204" charset="-122"/>
                </a:rPr>
                <a:t>电容</a:t>
              </a: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5DC918A4-1E73-5972-275A-10121B8B2FFB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1202" y="6058"/>
              <a:ext cx="12386" cy="2594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marL="342900" indent="-342900" fontAlgn="auto">
                <a:lnSpc>
                  <a:spcPct val="125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latin typeface="微软雅黑" panose="020B0503020204020204" charset="-122"/>
                  <a:ea typeface="微软雅黑" panose="020B0503020204020204" charset="-122"/>
                </a:rPr>
                <a:t>能够储存电荷和电能。其储存的电荷量与电容两端的电压成正比，即</a:t>
              </a:r>
              <a:r>
                <a:rPr lang="en-US" altLang="zh-CN" sz="2000" dirty="0">
                  <a:latin typeface="微软雅黑" panose="020B0503020204020204" charset="-122"/>
                  <a:ea typeface="微软雅黑" panose="020B0503020204020204" charset="-122"/>
                </a:rPr>
                <a:t>Q=CV</a:t>
              </a:r>
              <a:r>
                <a:rPr lang="zh-CN" altLang="en-US" sz="2000" dirty="0">
                  <a:latin typeface="微软雅黑" panose="020B0503020204020204" charset="-122"/>
                  <a:ea typeface="微软雅黑" panose="020B0503020204020204" charset="-122"/>
                </a:rPr>
                <a:t>。</a:t>
              </a:r>
              <a:r>
                <a:rPr lang="zh-CN" altLang="en-US" sz="2000">
                  <a:latin typeface="微软雅黑" panose="020B0503020204020204" charset="-122"/>
                  <a:ea typeface="微软雅黑" panose="020B0503020204020204" charset="-122"/>
                </a:rPr>
                <a:t>电容</a:t>
              </a:r>
              <a:r>
                <a:rPr lang="zh-CN" altLang="en-US" sz="2000" dirty="0">
                  <a:latin typeface="微软雅黑" panose="020B0503020204020204" charset="-122"/>
                  <a:ea typeface="微软雅黑" panose="020B0503020204020204" charset="-122"/>
                </a:rPr>
                <a:t>越大，在相同电压下储存的电荷量越多，储存的电能也越多。</a:t>
              </a:r>
              <a:endParaRPr lang="zh-CN" sz="2000" dirty="0">
                <a:latin typeface="微软雅黑" panose="020B0503020204020204" charset="-122"/>
                <a:ea typeface="微软雅黑" panose="020B0503020204020204" charset="-122"/>
              </a:endParaRPr>
            </a:p>
            <a:p>
              <a:pPr marL="342900" indent="-342900" fontAlgn="auto">
                <a:lnSpc>
                  <a:spcPct val="125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sz="2000" b="1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“通交流、隔直流”</a:t>
              </a: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，能随交流信号的不同频率而改变容抗大小。</a:t>
              </a:r>
            </a:p>
            <a:p>
              <a:pPr marL="342900" indent="-342900" fontAlgn="auto">
                <a:lnSpc>
                  <a:spcPct val="125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altLang="en-US" sz="2000" b="1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电容的标准单位是F(法拉)，1F=10</a:t>
              </a:r>
              <a:r>
                <a:rPr lang="en-US" altLang="zh-CN" sz="2000" b="1" baseline="30000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6</a:t>
              </a:r>
              <a:r>
                <a:rPr lang="en-US" altLang="zh-CN" sz="2000" b="1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μ</a:t>
              </a:r>
              <a:r>
                <a:rPr lang="zh-CN" altLang="en-US" sz="2000" b="1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F(微法)=10</a:t>
              </a:r>
              <a:r>
                <a:rPr lang="en-US" altLang="zh-CN" sz="2000" b="1" baseline="30000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12</a:t>
              </a:r>
              <a:r>
                <a:rPr lang="zh-CN" altLang="en-US" sz="2000" b="1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pF (皮法)</a:t>
              </a:r>
              <a:endParaRPr lang="zh-CN" sz="200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904AD7C2-F506-17E5-9BE9-10A0FCC80FA6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824229" y="4171762"/>
            <a:ext cx="2065655" cy="134683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1AC9379-4B3B-F916-45CF-048E38DD7A9D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6">
            <a:clrChange>
              <a:clrFrom>
                <a:srgbClr val="FEFEFE">
                  <a:alpha val="100000"/>
                </a:srgbClr>
              </a:clrFrom>
              <a:clrTo>
                <a:srgbClr val="FEFEFE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191125" y="4171761"/>
            <a:ext cx="1257300" cy="109728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3A8E9E89-A09E-CEB9-019F-90B7E9FD2568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880293" y="3503744"/>
            <a:ext cx="3838575" cy="2835275"/>
          </a:xfrm>
          <a:prstGeom prst="roundRect">
            <a:avLst>
              <a:gd name="adj" fmla="val 11651"/>
            </a:avLst>
          </a:prstGeom>
          <a:noFill/>
          <a:ln w="28575" cmpd="sng">
            <a:solidFill>
              <a:schemeClr val="accent1"/>
            </a:solidFill>
            <a:prstDash val="solid"/>
          </a:ln>
        </p:spPr>
        <p:txBody>
          <a:bodyPr wrap="square" tIns="179705">
            <a:noAutofit/>
          </a:bodyPr>
          <a:lstStyle/>
          <a:p>
            <a:pPr lvl="0" indent="0" algn="l" fontAlgn="auto">
              <a:lnSpc>
                <a:spcPct val="100000"/>
              </a:lnSpc>
              <a:buClrTx/>
              <a:buSzTx/>
              <a:buFontTx/>
            </a:pPr>
            <a:r>
              <a:rPr lang="en-US" altLang="zh-CN" sz="2000" b="0" dirty="0"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2000" b="1" dirty="0">
                <a:solidFill>
                  <a:srgbClr val="2F5EB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瓷片电容：</a:t>
            </a:r>
          </a:p>
          <a:p>
            <a:pPr lvl="0" algn="l">
              <a:lnSpc>
                <a:spcPct val="125000"/>
              </a:lnSpc>
              <a:buClrTx/>
              <a:buSzTx/>
              <a:buFontTx/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瓷片电容不区分正负极，目前多采用3位数字表示其容量。其中前两位表示为有效数字，第3位表示10的幂数，单位为pF(皮法)，如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“103”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代表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10</a:t>
            </a:r>
            <a:r>
              <a:rPr lang="en-US" altLang="zh-CN" baseline="30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4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(10×10</a:t>
            </a:r>
            <a:r>
              <a:rPr lang="en-US" altLang="zh-CN" baseline="30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3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)pF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。</a:t>
            </a:r>
            <a:b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一般瓷片电容耐压值为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50V</a:t>
            </a:r>
            <a:endParaRPr b="1" dirty="0">
              <a:solidFill>
                <a:srgbClr val="2F5EB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A4924FC-997B-B062-BF07-285EF0EFD3AA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9425574" y="5551617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实物图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3F658333-B374-EE65-A9B0-4059D8D97438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5349240" y="5551616"/>
            <a:ext cx="90233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原理图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C29E533B-B60A-EB94-2D8C-82BECFB84956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7298055" y="5551616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装配图</a:t>
            </a: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08DCB07D-C212-4945-E16C-C3DE8F08637F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7"/>
          <a:stretch>
            <a:fillRect/>
          </a:stretch>
        </p:blipFill>
        <p:spPr>
          <a:xfrm>
            <a:off x="6969760" y="4222561"/>
            <a:ext cx="1520190" cy="1128395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D8DA5700-456E-DFDB-0093-75DCAEA7F091}"/>
              </a:ext>
            </a:extLst>
          </p:cNvPr>
          <p:cNvSpPr txBox="1"/>
          <p:nvPr/>
        </p:nvSpPr>
        <p:spPr>
          <a:xfrm>
            <a:off x="5023485" y="4371469"/>
            <a:ext cx="1541178" cy="957580"/>
          </a:xfrm>
          <a:prstGeom prst="rect">
            <a:avLst/>
          </a:prstGeom>
          <a:noFill/>
          <a:ln w="28575" cmpd="dbl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 anchor="t">
            <a:spAutoFit/>
          </a:bodyPr>
          <a:lstStyle/>
          <a:p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BFBE0ED-FA38-DB35-C887-36A8AA3CB4FD}"/>
              </a:ext>
            </a:extLst>
          </p:cNvPr>
          <p:cNvSpPr txBox="1"/>
          <p:nvPr/>
        </p:nvSpPr>
        <p:spPr>
          <a:xfrm>
            <a:off x="6842125" y="4207579"/>
            <a:ext cx="1704642" cy="1255584"/>
          </a:xfrm>
          <a:prstGeom prst="rect">
            <a:avLst/>
          </a:prstGeom>
          <a:noFill/>
          <a:ln w="28575" cmpd="dbl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 anchor="t">
            <a:spAutoFit/>
          </a:bodyPr>
          <a:lstStyle/>
          <a:p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6D0DB3C-C1A4-6DDB-97CF-445F91D4C826}"/>
              </a:ext>
            </a:extLst>
          </p:cNvPr>
          <p:cNvSpPr txBox="1"/>
          <p:nvPr/>
        </p:nvSpPr>
        <p:spPr>
          <a:xfrm>
            <a:off x="8824229" y="4088765"/>
            <a:ext cx="1885950" cy="1462851"/>
          </a:xfrm>
          <a:prstGeom prst="rect">
            <a:avLst/>
          </a:prstGeom>
          <a:noFill/>
          <a:ln w="28575" cmpd="dbl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 anchor="t">
            <a:spAutoFit/>
          </a:bodyPr>
          <a:lstStyle/>
          <a:p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9C05150-97EA-D0B2-8D81-B8A24C703E67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7451583" y="778320"/>
            <a:ext cx="3285490" cy="919739"/>
          </a:xfrm>
          <a:prstGeom prst="roundRect">
            <a:avLst/>
          </a:prstGeom>
          <a:noFill/>
          <a:ln w="22225">
            <a:solidFill>
              <a:srgbClr val="C00000"/>
            </a:solidFill>
            <a:prstDash val="dash"/>
          </a:ln>
        </p:spPr>
        <p:txBody>
          <a:bodyPr wrap="square" rtlCol="0" anchor="ctr" anchorCtr="0">
            <a:sp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请挑出两个标有</a:t>
            </a:r>
          </a:p>
          <a:p>
            <a:pPr lvl="0" algn="ctr">
              <a:buClrTx/>
              <a:buSzTx/>
              <a:buFontTx/>
            </a:pP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“103”的瓷片电容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89100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FD4AB2-F058-6288-1B81-22A02E2EEA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55F9D346-4631-BA76-C0E8-FC6E2F1B35E4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B3D4CF1D-1E4E-B212-3FE8-0BCEE0B2DC13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元器件基础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61861A04-2247-682D-356B-181E9C4EC3AF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5DEE7D20-7B7D-36E3-9B18-09C159AF079D}"/>
              </a:ext>
            </a:extLst>
          </p:cNvPr>
          <p:cNvPicPr>
            <a:picLocks noChangeAspect="1"/>
          </p:cNvPicPr>
          <p:nvPr/>
        </p:nvPicPr>
        <p:blipFill>
          <a:blip r:embed="rId15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DBEAD2B4-604D-FE63-CDFD-12B3D6698793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82BBA7CE-5B1E-4FF6-EDE7-42782735401F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C91B6AAA-240A-44A3-9DE4-3D0129DC54E8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13" name="矩形 12">
            <a:extLst>
              <a:ext uri="{FF2B5EF4-FFF2-40B4-BE49-F238E27FC236}">
                <a16:creationId xmlns:a16="http://schemas.microsoft.com/office/drawing/2014/main" id="{E121E1F3-9838-C08D-189B-89B48DE95921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730250" y="1210310"/>
            <a:ext cx="113538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2F5EB0"/>
                </a:solidFill>
                <a:latin typeface="微软雅黑" panose="020B0503020204020204" charset="-122"/>
                <a:ea typeface="微软雅黑" panose="020B0503020204020204" charset="-122"/>
              </a:rPr>
              <a:t>电容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6CC07F9-F48B-E43D-D825-B14054F6FC75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730250" y="1953260"/>
            <a:ext cx="7056120" cy="1916428"/>
          </a:xfrm>
          <a:prstGeom prst="roundRect">
            <a:avLst>
              <a:gd name="adj" fmla="val 11651"/>
            </a:avLst>
          </a:prstGeom>
          <a:noFill/>
          <a:ln w="28575" cmpd="sng">
            <a:solidFill>
              <a:schemeClr val="accent1"/>
            </a:solidFill>
            <a:prstDash val="solid"/>
          </a:ln>
        </p:spPr>
        <p:txBody>
          <a:bodyPr wrap="square" tIns="179705">
            <a:noAutofit/>
          </a:bodyPr>
          <a:lstStyle/>
          <a:p>
            <a:pPr indent="0"/>
            <a:r>
              <a:rPr lang="zh-CN" altLang="en-US" sz="20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电解电容：</a:t>
            </a:r>
            <a:endParaRPr lang="zh-CN" altLang="en-US" sz="2000" b="1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0"/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电解电容是有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极性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的，带“+”的一端是正极，另一端是负极。</a:t>
            </a:r>
          </a:p>
          <a:p>
            <a:pPr indent="0"/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新的电解电容的引脚是1长1短，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长引脚的是正极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，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短引脚的是负极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。同时在外壳上印有“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-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”标记的引脚是负极。</a:t>
            </a:r>
            <a:b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实验中电解电容耐压值为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16V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或以上。</a:t>
            </a:r>
          </a:p>
          <a:p>
            <a:pPr indent="0"/>
            <a:r>
              <a:rPr lang="en-US" altLang="zh-CN" b="0" dirty="0">
                <a:latin typeface="微软雅黑" panose="020B0503020204020204" charset="-122"/>
                <a:ea typeface="微软雅黑" panose="020B0503020204020204" charset="-122"/>
              </a:rPr>
              <a:t>    </a:t>
            </a:r>
            <a:endParaRPr b="1" dirty="0">
              <a:solidFill>
                <a:srgbClr val="2F5EB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401AF91C-1927-C17D-3921-FBDF95B5DB06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6">
            <a:clrChange>
              <a:clrFrom>
                <a:srgbClr val="FEFEFE">
                  <a:alpha val="100000"/>
                </a:srgbClr>
              </a:clrFrom>
              <a:clrTo>
                <a:srgbClr val="FEFEFE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630285" y="4074160"/>
            <a:ext cx="1598295" cy="1089660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62AF53AD-1A9D-EFA2-C6DF-955ADDB1EFBC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7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085808" y="4389755"/>
            <a:ext cx="1379220" cy="678180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3D1954F4-69F4-FC5A-3F4B-146C2A0BF757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 rotWithShape="1">
          <a:blip r:embed="rId18"/>
          <a:srcRect l="26432" t="28201" r="26579" b="29755"/>
          <a:stretch>
            <a:fillRect/>
          </a:stretch>
        </p:blipFill>
        <p:spPr>
          <a:xfrm>
            <a:off x="8830310" y="2057400"/>
            <a:ext cx="1361440" cy="847090"/>
          </a:xfrm>
          <a:prstGeom prst="rect">
            <a:avLst/>
          </a:prstGeom>
        </p:spPr>
      </p:pic>
      <p:sp>
        <p:nvSpPr>
          <p:cNvPr id="30" name="椭圆 29">
            <a:extLst>
              <a:ext uri="{FF2B5EF4-FFF2-40B4-BE49-F238E27FC236}">
                <a16:creationId xmlns:a16="http://schemas.microsoft.com/office/drawing/2014/main" id="{42089390-E3AA-7A1E-3C44-E59FE82CEB2C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8975090" y="2057400"/>
            <a:ext cx="908685" cy="435610"/>
          </a:xfrm>
          <a:prstGeom prst="ellipse">
            <a:avLst/>
          </a:prstGeom>
          <a:noFill/>
          <a:ln w="4762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9C65456E-218D-3BA1-FF56-6ED30CBD6DBB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8429625" y="2945765"/>
            <a:ext cx="2398395" cy="791210"/>
          </a:xfrm>
          <a:prstGeom prst="rect">
            <a:avLst/>
          </a:prstGeom>
          <a:noFill/>
          <a:ln w="28575" cmpd="sng">
            <a:solidFill>
              <a:srgbClr val="C00000">
                <a:alpha val="54000"/>
              </a:srgbClr>
            </a:solidFill>
            <a:prstDash val="sysDash"/>
          </a:ln>
        </p:spPr>
        <p:txBody>
          <a:bodyPr wrap="square" rtlCol="0">
            <a:noAutofit/>
          </a:bodyPr>
          <a:lstStyle/>
          <a:p>
            <a:pPr indent="0" algn="ctr" fontAlgn="auto">
              <a:spcBef>
                <a:spcPts val="600"/>
              </a:spcBef>
            </a:pPr>
            <a:r>
              <a:rPr lang="zh-CN" altLang="en-US">
                <a:solidFill>
                  <a:srgbClr val="C00000">
                    <a:alpha val="94000"/>
                  </a:srgbClr>
                </a:solidFill>
                <a:latin typeface="微软雅黑" panose="020B0503020204020204" charset="-122"/>
                <a:ea typeface="微软雅黑" panose="020B0503020204020204" charset="-122"/>
              </a:rPr>
              <a:t>注意！</a:t>
            </a:r>
          </a:p>
          <a:p>
            <a:pPr indent="0" algn="ctr" fontAlgn="auto">
              <a:spcBef>
                <a:spcPts val="600"/>
              </a:spcBef>
            </a:pPr>
            <a:r>
              <a:rPr lang="zh-CN" altLang="en-US">
                <a:solidFill>
                  <a:srgbClr val="C00000">
                    <a:alpha val="94000"/>
                  </a:srgbClr>
                </a:solidFill>
                <a:latin typeface="微软雅黑" panose="020B0503020204020204" charset="-122"/>
                <a:ea typeface="微软雅黑" panose="020B0503020204020204" charset="-122"/>
              </a:rPr>
              <a:t>接反会有安全隐患哦！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683C6403-B682-2C19-68DA-B3767820AED9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8997950" y="5277485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实物图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3AADD4BE-6B4A-58B6-EF1B-6324FDC85835}"/>
              </a:ext>
            </a:extLst>
          </p:cNvPr>
          <p:cNvSpPr txBox="1"/>
          <p:nvPr>
            <p:custDataLst>
              <p:tags r:id="rId10"/>
            </p:custDataLst>
          </p:nvPr>
        </p:nvSpPr>
        <p:spPr>
          <a:xfrm>
            <a:off x="2224405" y="5278120"/>
            <a:ext cx="90233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原理图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96FC8EE2-7051-7A6B-BB64-9168CE9761B5}"/>
              </a:ext>
            </a:extLst>
          </p:cNvPr>
          <p:cNvSpPr txBox="1"/>
          <p:nvPr>
            <p:custDataLst>
              <p:tags r:id="rId11"/>
            </p:custDataLst>
          </p:nvPr>
        </p:nvSpPr>
        <p:spPr>
          <a:xfrm>
            <a:off x="5563870" y="5277485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装配图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DD45960-572C-F4F3-C208-E4810E33E12B}"/>
              </a:ext>
            </a:extLst>
          </p:cNvPr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9"/>
          <a:stretch>
            <a:fillRect/>
          </a:stretch>
        </p:blipFill>
        <p:spPr>
          <a:xfrm>
            <a:off x="5358130" y="4074795"/>
            <a:ext cx="1261745" cy="1089025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87363B17-6BD1-C893-2282-BBE6C1909B1A}"/>
              </a:ext>
            </a:extLst>
          </p:cNvPr>
          <p:cNvSpPr txBox="1"/>
          <p:nvPr/>
        </p:nvSpPr>
        <p:spPr>
          <a:xfrm>
            <a:off x="1923850" y="4311015"/>
            <a:ext cx="1541178" cy="957580"/>
          </a:xfrm>
          <a:prstGeom prst="rect">
            <a:avLst/>
          </a:prstGeom>
          <a:noFill/>
          <a:ln w="28575" cmpd="dbl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 anchor="t">
            <a:spAutoFit/>
          </a:bodyPr>
          <a:lstStyle/>
          <a:p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B51C869-5E14-37B7-F546-780167105EF4}"/>
              </a:ext>
            </a:extLst>
          </p:cNvPr>
          <p:cNvSpPr txBox="1"/>
          <p:nvPr/>
        </p:nvSpPr>
        <p:spPr>
          <a:xfrm>
            <a:off x="5218413" y="4074160"/>
            <a:ext cx="1541178" cy="1204595"/>
          </a:xfrm>
          <a:prstGeom prst="rect">
            <a:avLst/>
          </a:prstGeom>
          <a:noFill/>
          <a:ln w="28575" cmpd="dbl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 anchor="t">
            <a:spAutoFit/>
          </a:bodyPr>
          <a:lstStyle/>
          <a:p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A9514AF-6262-7F7F-D7B8-12FBBB2786A0}"/>
              </a:ext>
            </a:extLst>
          </p:cNvPr>
          <p:cNvSpPr txBox="1"/>
          <p:nvPr/>
        </p:nvSpPr>
        <p:spPr>
          <a:xfrm>
            <a:off x="8512976" y="3990975"/>
            <a:ext cx="1755174" cy="1277620"/>
          </a:xfrm>
          <a:prstGeom prst="rect">
            <a:avLst/>
          </a:prstGeom>
          <a:noFill/>
          <a:ln w="28575" cmpd="dbl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 anchor="t">
            <a:spAutoFit/>
          </a:bodyPr>
          <a:lstStyle/>
          <a:p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32465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/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/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元器件基础</a:t>
              </a:r>
            </a:p>
          </p:txBody>
        </p:sp>
        <p:cxnSp>
          <p:nvCxnSpPr>
            <p:cNvPr id="26" name="直接连接符 25"/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/>
          <p:cNvPicPr>
            <a:picLocks noChangeAspect="1"/>
          </p:cNvPicPr>
          <p:nvPr/>
        </p:nvPicPr>
        <p:blipFill>
          <a:blip r:embed="rId10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/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/>
            <p:cNvPicPr>
              <a:picLocks noChangeAspect="1"/>
            </p:cNvPicPr>
            <p:nvPr/>
          </p:nvPicPr>
          <p:blipFill>
            <a:blip r:embed="rId10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grpSp>
        <p:nvGrpSpPr>
          <p:cNvPr id="22" name="组合 21"/>
          <p:cNvGrpSpPr/>
          <p:nvPr/>
        </p:nvGrpSpPr>
        <p:grpSpPr>
          <a:xfrm>
            <a:off x="730250" y="1210310"/>
            <a:ext cx="6525895" cy="2985770"/>
            <a:chOff x="1150" y="5311"/>
            <a:chExt cx="10277" cy="4702"/>
          </a:xfrm>
        </p:grpSpPr>
        <p:sp>
          <p:nvSpPr>
            <p:cNvPr id="13" name="矩形 12"/>
            <p:cNvSpPr/>
            <p:nvPr>
              <p:custDataLst>
                <p:tags r:id="rId6"/>
              </p:custDataLst>
            </p:nvPr>
          </p:nvSpPr>
          <p:spPr>
            <a:xfrm>
              <a:off x="1150" y="5311"/>
              <a:ext cx="4970" cy="7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42900" indent="-342900" algn="l">
                <a:buFont typeface="Wingdings" panose="05000000000000000000" pitchFamily="2" charset="2"/>
                <a:buChar char="n"/>
              </a:pPr>
              <a:r>
                <a:rPr lang="en-US" altLang="zh-CN" sz="2400" b="1" dirty="0">
                  <a:solidFill>
                    <a:srgbClr val="2F5EB0"/>
                  </a:solidFill>
                  <a:latin typeface="微软雅黑" panose="020B0503020204020204" charset="-122"/>
                  <a:ea typeface="微软雅黑" panose="020B0503020204020204" charset="-122"/>
                </a:rPr>
                <a:t>555</a:t>
              </a:r>
              <a:r>
                <a:rPr lang="zh-CN" altLang="en-US" sz="2400" b="1" dirty="0">
                  <a:solidFill>
                    <a:srgbClr val="2F5EB0"/>
                  </a:solidFill>
                  <a:latin typeface="微软雅黑" panose="020B0503020204020204" charset="-122"/>
                  <a:ea typeface="微软雅黑" panose="020B0503020204020204" charset="-122"/>
                </a:rPr>
                <a:t>集成电路</a:t>
              </a:r>
              <a:r>
                <a:rPr lang="en-US" altLang="zh-CN" sz="2400" b="1" dirty="0">
                  <a:solidFill>
                    <a:srgbClr val="2F5EB0"/>
                  </a:solidFill>
                  <a:latin typeface="微软雅黑" panose="020B0503020204020204" charset="-122"/>
                  <a:ea typeface="微软雅黑" panose="020B0503020204020204" charset="-122"/>
                </a:rPr>
                <a:t>(</a:t>
              </a:r>
              <a:r>
                <a:rPr lang="zh-CN" altLang="en-US" sz="2400" b="1" dirty="0">
                  <a:solidFill>
                    <a:srgbClr val="2F5EB0"/>
                  </a:solidFill>
                  <a:latin typeface="微软雅黑" panose="020B0503020204020204" charset="-122"/>
                  <a:ea typeface="微软雅黑" panose="020B0503020204020204" charset="-122"/>
                </a:rPr>
                <a:t>芯片</a:t>
              </a:r>
              <a:r>
                <a:rPr lang="en-US" altLang="zh-CN" sz="2400" b="1" dirty="0">
                  <a:solidFill>
                    <a:srgbClr val="2F5EB0"/>
                  </a:solidFill>
                  <a:latin typeface="微软雅黑" panose="020B0503020204020204" charset="-122"/>
                  <a:ea typeface="微软雅黑" panose="020B0503020204020204" charset="-122"/>
                </a:rPr>
                <a:t>)</a:t>
              </a:r>
            </a:p>
          </p:txBody>
        </p:sp>
        <p:sp>
          <p:nvSpPr>
            <p:cNvPr id="14" name="矩形 13"/>
            <p:cNvSpPr/>
            <p:nvPr>
              <p:custDataLst>
                <p:tags r:id="rId7"/>
              </p:custDataLst>
            </p:nvPr>
          </p:nvSpPr>
          <p:spPr>
            <a:xfrm>
              <a:off x="1510" y="6035"/>
              <a:ext cx="9917" cy="3978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marL="342900" indent="-342900" fontAlgn="auto">
                <a:lnSpc>
                  <a:spcPct val="125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引脚的识别顺序是</a:t>
              </a:r>
              <a:r>
                <a:rPr lang="zh-CN" sz="2000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将芯片正面摆放，有缺口的一端在左边，左下端的引脚为第1脚，按逆时针方向依次编号</a:t>
              </a: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，最终左上端的是最后一个引脚,该引脚也是集成电路的电源正极。右下端的引脚是集成电路的电源负极。</a:t>
              </a:r>
            </a:p>
          </p:txBody>
        </p:sp>
      </p:grpSp>
      <p:sp>
        <p:nvSpPr>
          <p:cNvPr id="39" name="文本框 38"/>
          <p:cNvSpPr txBox="1"/>
          <p:nvPr>
            <p:custDataLst>
              <p:tags r:id="rId2"/>
            </p:custDataLst>
          </p:nvPr>
        </p:nvSpPr>
        <p:spPr>
          <a:xfrm>
            <a:off x="8040370" y="3284220"/>
            <a:ext cx="27686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555集成电路引脚排列图</a:t>
            </a:r>
          </a:p>
        </p:txBody>
      </p: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3838655" y="5533670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实物图</a:t>
            </a:r>
          </a:p>
        </p:txBody>
      </p:sp>
      <p:sp>
        <p:nvSpPr>
          <p:cNvPr id="11" name="文本框 10"/>
          <p:cNvSpPr txBox="1"/>
          <p:nvPr>
            <p:custDataLst>
              <p:tags r:id="rId4"/>
            </p:custDataLst>
          </p:nvPr>
        </p:nvSpPr>
        <p:spPr>
          <a:xfrm>
            <a:off x="1485900" y="5527040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装配图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6135370" y="709930"/>
            <a:ext cx="4850765" cy="510185"/>
          </a:xfrm>
          <a:prstGeom prst="roundRect">
            <a:avLst/>
          </a:prstGeom>
          <a:noFill/>
          <a:ln w="22225">
            <a:solidFill>
              <a:srgbClr val="C00000"/>
            </a:solidFill>
            <a:prstDash val="dash"/>
          </a:ln>
        </p:spPr>
        <p:txBody>
          <a:bodyPr wrap="square" rtlCol="0" anchor="t">
            <a:sp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 sz="24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请挑出标有“</a:t>
            </a:r>
            <a:r>
              <a:rPr lang="en-US" altLang="zh-CN" sz="24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NE555P</a:t>
            </a:r>
            <a:r>
              <a:rPr lang="zh-CN" altLang="en-US" sz="24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”的芯片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1">
            <a:clrChange>
              <a:clrFrom>
                <a:srgbClr val="FEFEFE">
                  <a:alpha val="100000"/>
                </a:srgbClr>
              </a:clrFrom>
              <a:clrTo>
                <a:srgbClr val="FEFEFE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43672" y="4345585"/>
            <a:ext cx="1853565" cy="118808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12">
            <a:clrChange>
              <a:clrFrom>
                <a:srgbClr val="FEFEFE">
                  <a:alpha val="100000"/>
                </a:srgbClr>
              </a:clrFrom>
              <a:clrTo>
                <a:srgbClr val="FEFEFE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083550" y="1038225"/>
            <a:ext cx="2725420" cy="22860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13">
            <a:clrChange>
              <a:clrFrom>
                <a:srgbClr val="FEFEFE">
                  <a:alpha val="100000"/>
                </a:srgbClr>
              </a:clrFrom>
              <a:clrTo>
                <a:srgbClr val="FEFEFE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41985" y="4239260"/>
            <a:ext cx="2338705" cy="1244600"/>
          </a:xfrm>
          <a:prstGeom prst="rect">
            <a:avLst/>
          </a:prstGeom>
        </p:spPr>
      </p:pic>
      <p:sp>
        <p:nvSpPr>
          <p:cNvPr id="4" name="圆角矩形 3"/>
          <p:cNvSpPr/>
          <p:nvPr/>
        </p:nvSpPr>
        <p:spPr>
          <a:xfrm>
            <a:off x="5713810" y="3669665"/>
            <a:ext cx="3766912" cy="2592070"/>
          </a:xfrm>
          <a:prstGeom prst="roundRect">
            <a:avLst/>
          </a:prstGeom>
          <a:noFill/>
          <a:ln w="254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" name="直接连接符 14"/>
          <p:cNvCxnSpPr>
            <a:cxnSpLocks/>
          </p:cNvCxnSpPr>
          <p:nvPr/>
        </p:nvCxnSpPr>
        <p:spPr>
          <a:xfrm flipV="1">
            <a:off x="4188857" y="3761279"/>
            <a:ext cx="1663700" cy="760836"/>
          </a:xfrm>
          <a:prstGeom prst="line">
            <a:avLst/>
          </a:prstGeom>
          <a:noFill/>
          <a:ln w="254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</p:cxnSp>
      <p:cxnSp>
        <p:nvCxnSpPr>
          <p:cNvPr id="17" name="直接连接符 16"/>
          <p:cNvCxnSpPr>
            <a:cxnSpLocks/>
          </p:cNvCxnSpPr>
          <p:nvPr/>
        </p:nvCxnSpPr>
        <p:spPr>
          <a:xfrm>
            <a:off x="4047252" y="5103140"/>
            <a:ext cx="1805305" cy="1064260"/>
          </a:xfrm>
          <a:prstGeom prst="line">
            <a:avLst/>
          </a:prstGeom>
          <a:noFill/>
          <a:ln w="254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</p:cxnSp>
      <p:pic>
        <p:nvPicPr>
          <p:cNvPr id="18" name="图片 17">
            <a:extLst>
              <a:ext uri="{FF2B5EF4-FFF2-40B4-BE49-F238E27FC236}">
                <a16:creationId xmlns:a16="http://schemas.microsoft.com/office/drawing/2014/main" id="{9FA860F1-7024-1913-15F1-76FE0A39C6C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sharpenSoften amoun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4102" y="3804746"/>
            <a:ext cx="3570050" cy="2374084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C8AADF1F-FFA6-EF94-D897-0AD5ADC4D7AB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9619486" y="4214364"/>
            <a:ext cx="1930529" cy="14208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342900" indent="-342900" fontAlgn="auto">
              <a:lnSpc>
                <a:spcPct val="125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21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个三极管</a:t>
            </a:r>
            <a:endParaRPr lang="en-US" altLang="zh-CN" sz="20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 fontAlgn="auto">
              <a:lnSpc>
                <a:spcPct val="125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4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个二极管</a:t>
            </a:r>
            <a:endParaRPr lang="en-US" altLang="zh-CN" sz="20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 fontAlgn="auto">
              <a:lnSpc>
                <a:spcPct val="125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16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个电阻</a:t>
            </a:r>
            <a:endParaRPr lang="zh-CN" sz="2000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F1A790-E866-9921-440B-A5350B90A7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6302169F-0893-C925-9D65-9B118D99CFA6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174E721A-65E2-1584-EBBA-028A30585D2F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en-US" altLang="zh-CN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555</a:t>
              </a:r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集成电路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84E111F6-E0AB-0F74-F7F9-D2A9C7606898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37A5EC35-9795-9BC0-BEA9-E24F1DCA22A2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4825755A-FAFB-A541-5792-F12B39ED3C7D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89496B22-8643-259D-B8AE-E9D3F4BA8075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19124384-E367-3DC7-32C1-AE45231D787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A00FF7D5-2F7F-4F1E-304E-D54A09C37F01}"/>
              </a:ext>
            </a:extLst>
          </p:cNvPr>
          <p:cNvSpPr txBox="1"/>
          <p:nvPr/>
        </p:nvSpPr>
        <p:spPr>
          <a:xfrm>
            <a:off x="6747286" y="5806092"/>
            <a:ext cx="2796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555</a:t>
            </a:r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集成电路内部原理图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1EDA508-B1D6-63DC-705D-E0E86CC2C597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986585" y="4236741"/>
            <a:ext cx="20195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555</a:t>
            </a: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集成电路实物图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DFA50BB2-3F14-0F9E-F116-5384667E1B2A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EFEFE">
                  <a:alpha val="100000"/>
                </a:srgbClr>
              </a:clrFrom>
              <a:clrTo>
                <a:srgbClr val="FEFEFE">
                  <a:alpha val="100000"/>
                  <a:alpha val="0"/>
                </a:srgbClr>
              </a:clrTo>
            </a:clrChange>
          </a:blip>
          <a:srcRect l="7032" r="18218"/>
          <a:stretch/>
        </p:blipFill>
        <p:spPr>
          <a:xfrm>
            <a:off x="1303602" y="2814095"/>
            <a:ext cx="1385548" cy="118808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2F092FE9-232E-DC32-B4FB-1B6123E74E6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96290" y="2604971"/>
            <a:ext cx="2019582" cy="1648055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5BF2F08D-7A4B-D5FB-00D4-972AB046014B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3506616" y="4343584"/>
            <a:ext cx="23989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555</a:t>
            </a: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集成电路引脚排列图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2E3CCAB-45DE-BDE6-561F-0C3D4AAB825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05996" y="925829"/>
            <a:ext cx="3653277" cy="468246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47677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02179F-8605-73D7-F146-CB9F2336B6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>
            <a:extLst>
              <a:ext uri="{FF2B5EF4-FFF2-40B4-BE49-F238E27FC236}">
                <a16:creationId xmlns:a16="http://schemas.microsoft.com/office/drawing/2014/main" id="{10E941C6-51B8-AE56-1C5B-FDB3817D2E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3535" y="925830"/>
            <a:ext cx="3766680" cy="4827816"/>
          </a:xfrm>
          <a:prstGeom prst="rect">
            <a:avLst/>
          </a:prstGeom>
        </p:spPr>
      </p:pic>
      <p:grpSp>
        <p:nvGrpSpPr>
          <p:cNvPr id="24" name="组合 23">
            <a:extLst>
              <a:ext uri="{FF2B5EF4-FFF2-40B4-BE49-F238E27FC236}">
                <a16:creationId xmlns:a16="http://schemas.microsoft.com/office/drawing/2014/main" id="{ECC8BBA4-E4B3-50C1-6A20-AC2E62175C54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E144ECD6-6315-8F7E-6F7E-06520DBABCEE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9970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en-US" altLang="zh-CN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555</a:t>
              </a:r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集成电路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9765C3DA-55A8-AED2-F4F6-B37472B833A6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FD3A444C-1F17-1A89-7779-9F6A065423FF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7DA8C56D-F809-652F-CC3B-F6EE0F99C776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F9C07272-AE0F-3166-072E-7F2EF138705C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00124490-B431-32EE-E25F-FB45A052009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7151099C-4AA2-4C46-1C6D-1298680F132E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6897" t="9417" r="6100" b="7427"/>
          <a:stretch/>
        </p:blipFill>
        <p:spPr>
          <a:xfrm>
            <a:off x="5189740" y="1340832"/>
            <a:ext cx="2415540" cy="1264292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A7D890E9-093F-60D4-FA0A-149E865719FA}"/>
              </a:ext>
            </a:extLst>
          </p:cNvPr>
          <p:cNvSpPr txBox="1"/>
          <p:nvPr/>
        </p:nvSpPr>
        <p:spPr>
          <a:xfrm>
            <a:off x="5651158" y="2663720"/>
            <a:ext cx="14927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比较器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AF7AA57-099E-804F-8733-FF90D37FEFC7}"/>
              </a:ext>
            </a:extLst>
          </p:cNvPr>
          <p:cNvSpPr txBox="1"/>
          <p:nvPr/>
        </p:nvSpPr>
        <p:spPr>
          <a:xfrm>
            <a:off x="1500069" y="5930265"/>
            <a:ext cx="2796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555</a:t>
            </a:r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集成电路内部原理图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3E313EA-A615-B7B2-093F-F20A0D45045A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2648084" y="1433062"/>
            <a:ext cx="8344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比较器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9ADE9EB2-02FC-0466-4344-0B6961D342D7}"/>
              </a:ext>
            </a:extLst>
          </p:cNvPr>
          <p:cNvSpPr/>
          <p:nvPr/>
        </p:nvSpPr>
        <p:spPr>
          <a:xfrm>
            <a:off x="2272142" y="1777686"/>
            <a:ext cx="793175" cy="995703"/>
          </a:xfrm>
          <a:prstGeom prst="rect">
            <a:avLst/>
          </a:prstGeom>
          <a:noFill/>
          <a:ln w="28575" cmpd="sng">
            <a:solidFill>
              <a:srgbClr val="FF0000">
                <a:alpha val="49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F62E1FD-E7FA-DC11-DD56-A8D15184D16C}"/>
              </a:ext>
            </a:extLst>
          </p:cNvPr>
          <p:cNvSpPr/>
          <p:nvPr/>
        </p:nvSpPr>
        <p:spPr>
          <a:xfrm>
            <a:off x="2501976" y="4783937"/>
            <a:ext cx="793175" cy="952440"/>
          </a:xfrm>
          <a:prstGeom prst="rect">
            <a:avLst/>
          </a:prstGeom>
          <a:noFill/>
          <a:ln w="28575" cmpd="sng">
            <a:solidFill>
              <a:srgbClr val="0070C0">
                <a:alpha val="49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FB85FFA-E1B6-F962-4190-1505EB07739B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2501976" y="4412428"/>
            <a:ext cx="8344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三极管</a:t>
            </a:r>
          </a:p>
        </p:txBody>
      </p:sp>
      <p:graphicFrame>
        <p:nvGraphicFramePr>
          <p:cNvPr id="15" name="表格 14">
            <a:extLst>
              <a:ext uri="{FF2B5EF4-FFF2-40B4-BE49-F238E27FC236}">
                <a16:creationId xmlns:a16="http://schemas.microsoft.com/office/drawing/2014/main" id="{ADB5C003-47F4-24A4-407B-2BE7FA652A4D}"/>
              </a:ext>
            </a:extLst>
          </p:cNvPr>
          <p:cNvGraphicFramePr>
            <a:graphicFrameLocks noGrp="1"/>
          </p:cNvGraphicFramePr>
          <p:nvPr/>
        </p:nvGraphicFramePr>
        <p:xfrm>
          <a:off x="7771535" y="1265261"/>
          <a:ext cx="3179618" cy="15052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95907">
                  <a:extLst>
                    <a:ext uri="{9D8B030D-6E8A-4147-A177-3AD203B41FA5}">
                      <a16:colId xmlns:a16="http://schemas.microsoft.com/office/drawing/2014/main" val="451131707"/>
                    </a:ext>
                  </a:extLst>
                </a:gridCol>
                <a:gridCol w="1583711">
                  <a:extLst>
                    <a:ext uri="{9D8B030D-6E8A-4147-A177-3AD203B41FA5}">
                      <a16:colId xmlns:a16="http://schemas.microsoft.com/office/drawing/2014/main" val="474308058"/>
                    </a:ext>
                  </a:extLst>
                </a:gridCol>
              </a:tblGrid>
              <a:tr h="49715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输入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输出</a:t>
                      </a:r>
                      <a:endParaRPr lang="zh-CN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7653466"/>
                  </a:ext>
                </a:extLst>
              </a:tr>
              <a:tr h="50405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600" dirty="0"/>
                        <a:t>V</a:t>
                      </a:r>
                      <a:r>
                        <a:rPr lang="en-US" altLang="zh-CN" sz="2600" baseline="-25000" dirty="0"/>
                        <a:t>P </a:t>
                      </a:r>
                      <a:r>
                        <a:rPr lang="en-US" altLang="zh-CN" sz="2600" dirty="0"/>
                        <a:t>&gt; V</a:t>
                      </a:r>
                      <a:r>
                        <a:rPr lang="en-US" altLang="zh-CN" sz="2600" kern="1200" baseline="-250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endParaRPr lang="zh-CN" altLang="en-US" sz="2600" kern="1200" baseline="-250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600" dirty="0"/>
                        <a:t>V</a:t>
                      </a:r>
                      <a:r>
                        <a:rPr lang="en-US" altLang="zh-CN" sz="2600" kern="1200" baseline="-250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 </a:t>
                      </a:r>
                      <a:r>
                        <a:rPr lang="en-US" altLang="zh-CN" sz="2600" dirty="0"/>
                        <a:t>= 1</a:t>
                      </a:r>
                      <a:endParaRPr lang="zh-CN" altLang="en-US" sz="2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0359031"/>
                  </a:ext>
                </a:extLst>
              </a:tr>
              <a:tr h="50405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600" dirty="0"/>
                        <a:t>V</a:t>
                      </a:r>
                      <a:r>
                        <a:rPr lang="en-US" altLang="zh-CN" sz="2600" baseline="-25000" dirty="0"/>
                        <a:t>P </a:t>
                      </a:r>
                      <a:r>
                        <a:rPr lang="en-US" altLang="zh-CN" sz="2600" dirty="0"/>
                        <a:t>&lt; V</a:t>
                      </a:r>
                      <a:r>
                        <a:rPr lang="en-US" altLang="zh-CN" sz="2600" kern="1200" baseline="-250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endParaRPr lang="zh-CN" altLang="en-US" sz="2600" kern="1200" baseline="-250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600" dirty="0"/>
                        <a:t>V</a:t>
                      </a:r>
                      <a:r>
                        <a:rPr lang="en-US" altLang="zh-CN" sz="2600" kern="1200" baseline="-250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 </a:t>
                      </a:r>
                      <a:r>
                        <a:rPr lang="en-US" altLang="zh-CN" sz="2600" dirty="0"/>
                        <a:t>= 0</a:t>
                      </a:r>
                      <a:endParaRPr lang="zh-CN" altLang="en-US" sz="2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3556112"/>
                  </a:ext>
                </a:extLst>
              </a:tr>
            </a:tbl>
          </a:graphicData>
        </a:graphic>
      </p:graphicFrame>
      <p:sp>
        <p:nvSpPr>
          <p:cNvPr id="16" name="矩形 15">
            <a:extLst>
              <a:ext uri="{FF2B5EF4-FFF2-40B4-BE49-F238E27FC236}">
                <a16:creationId xmlns:a16="http://schemas.microsoft.com/office/drawing/2014/main" id="{7E2B5777-4912-CBD1-8287-73A19C7A063A}"/>
              </a:ext>
            </a:extLst>
          </p:cNvPr>
          <p:cNvSpPr/>
          <p:nvPr/>
        </p:nvSpPr>
        <p:spPr>
          <a:xfrm>
            <a:off x="5023485" y="1003929"/>
            <a:ext cx="6073141" cy="2147169"/>
          </a:xfrm>
          <a:prstGeom prst="rect">
            <a:avLst/>
          </a:prstGeom>
          <a:noFill/>
          <a:ln w="28575" cmpd="sng">
            <a:solidFill>
              <a:srgbClr val="FF0000">
                <a:alpha val="49000"/>
              </a:srgbClr>
            </a:solidFill>
            <a:prstDash val="solid"/>
          </a:ln>
          <a:effectLst>
            <a:outerShdw blurRad="50800" dist="50800" dir="5400000" algn="ctr" rotWithShape="0">
              <a:srgbClr val="000000">
                <a:alpha val="50000"/>
              </a:srgb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923DBF67-6953-5E43-37AF-C4291676BC57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14411" t="4980" b="3752"/>
          <a:stretch/>
        </p:blipFill>
        <p:spPr>
          <a:xfrm>
            <a:off x="5474485" y="4066035"/>
            <a:ext cx="1552640" cy="1701643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E0D66107-243D-C4B1-946B-4A5B66E39481}"/>
              </a:ext>
            </a:extLst>
          </p:cNvPr>
          <p:cNvSpPr txBox="1"/>
          <p:nvPr/>
        </p:nvSpPr>
        <p:spPr>
          <a:xfrm>
            <a:off x="5416988" y="5687264"/>
            <a:ext cx="14927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NPN</a:t>
            </a: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三极管</a:t>
            </a:r>
            <a:endParaRPr lang="zh-CN" altLang="en-US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F1FBCE7A-810F-3FD2-BAA1-3660E73775C9}"/>
              </a:ext>
            </a:extLst>
          </p:cNvPr>
          <p:cNvSpPr/>
          <p:nvPr/>
        </p:nvSpPr>
        <p:spPr>
          <a:xfrm>
            <a:off x="5001139" y="3969741"/>
            <a:ext cx="6073142" cy="2147169"/>
          </a:xfrm>
          <a:prstGeom prst="rect">
            <a:avLst/>
          </a:prstGeom>
          <a:noFill/>
          <a:ln w="28575" cmpd="sng">
            <a:solidFill>
              <a:srgbClr val="0070C0">
                <a:alpha val="49000"/>
              </a:srgbClr>
            </a:solidFill>
            <a:prstDash val="solid"/>
          </a:ln>
          <a:effectLst>
            <a:outerShdw blurRad="50800" dist="50800" dir="5400000" algn="ctr" rotWithShape="0">
              <a:srgbClr val="000000">
                <a:alpha val="50000"/>
              </a:srgb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FC9FE587-B6E6-5B57-5771-FC5FA44320B9}"/>
              </a:ext>
            </a:extLst>
          </p:cNvPr>
          <p:cNvGraphicFramePr>
            <a:graphicFrameLocks noGrp="1"/>
          </p:cNvGraphicFramePr>
          <p:nvPr/>
        </p:nvGraphicFramePr>
        <p:xfrm>
          <a:off x="7343881" y="4262412"/>
          <a:ext cx="3584927" cy="15052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1663">
                  <a:extLst>
                    <a:ext uri="{9D8B030D-6E8A-4147-A177-3AD203B41FA5}">
                      <a16:colId xmlns:a16="http://schemas.microsoft.com/office/drawing/2014/main" val="66453369"/>
                    </a:ext>
                  </a:extLst>
                </a:gridCol>
                <a:gridCol w="2213264">
                  <a:extLst>
                    <a:ext uri="{9D8B030D-6E8A-4147-A177-3AD203B41FA5}">
                      <a16:colId xmlns:a16="http://schemas.microsoft.com/office/drawing/2014/main" val="1244091676"/>
                    </a:ext>
                  </a:extLst>
                </a:gridCol>
              </a:tblGrid>
              <a:tr h="49715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输入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本实验中效果</a:t>
                      </a:r>
                      <a:endParaRPr lang="zh-CN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5966153"/>
                  </a:ext>
                </a:extLst>
              </a:tr>
              <a:tr h="50405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600" dirty="0"/>
                        <a:t>b = 1</a:t>
                      </a:r>
                      <a:endParaRPr lang="zh-CN" altLang="en-US" sz="2600" kern="1200" baseline="-250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600" dirty="0" err="1"/>
                        <a:t>c→e</a:t>
                      </a:r>
                      <a:r>
                        <a:rPr lang="en-US" altLang="zh-CN" sz="2600" dirty="0"/>
                        <a:t> </a:t>
                      </a:r>
                      <a:r>
                        <a:rPr lang="zh-CN" altLang="en-US" sz="2600" dirty="0"/>
                        <a:t>导通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4666369"/>
                  </a:ext>
                </a:extLst>
              </a:tr>
              <a:tr h="50405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600" dirty="0"/>
                        <a:t>b = 0</a:t>
                      </a:r>
                      <a:endParaRPr lang="zh-CN" altLang="en-US" sz="2600" kern="1200" baseline="-250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600" dirty="0" err="1"/>
                        <a:t>c→e</a:t>
                      </a:r>
                      <a:r>
                        <a:rPr lang="en-US" altLang="zh-CN" sz="2600" dirty="0"/>
                        <a:t> </a:t>
                      </a:r>
                      <a:r>
                        <a:rPr lang="zh-CN" altLang="en-US" sz="2600" dirty="0"/>
                        <a:t>关断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5712635"/>
                  </a:ext>
                </a:extLst>
              </a:tr>
            </a:tbl>
          </a:graphicData>
        </a:graphic>
      </p:graphicFrame>
      <p:sp>
        <p:nvSpPr>
          <p:cNvPr id="10" name="文本框 9">
            <a:extLst>
              <a:ext uri="{FF2B5EF4-FFF2-40B4-BE49-F238E27FC236}">
                <a16:creationId xmlns:a16="http://schemas.microsoft.com/office/drawing/2014/main" id="{F1169D38-5B6C-0812-8492-5FD323B4AEE9}"/>
              </a:ext>
            </a:extLst>
          </p:cNvPr>
          <p:cNvSpPr txBox="1"/>
          <p:nvPr/>
        </p:nvSpPr>
        <p:spPr>
          <a:xfrm>
            <a:off x="4793807" y="3399112"/>
            <a:ext cx="6532495" cy="369332"/>
          </a:xfrm>
          <a:prstGeom prst="rect">
            <a:avLst/>
          </a:prstGeom>
          <a:noFill/>
          <a:ln w="31750" cap="rnd" cmpd="dbl">
            <a:solidFill>
              <a:srgbClr val="C00000">
                <a:alpha val="69000"/>
              </a:srgbClr>
            </a:solidFill>
            <a:prstDash val="dash"/>
          </a:ln>
          <a:effectLst>
            <a:outerShdw sx="1000" sy="1000" algn="ctr" rotWithShape="0">
              <a:srgbClr val="000000"/>
            </a:outerShdw>
          </a:effectLst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4D4D4D"/>
                </a:solidFill>
                <a:latin typeface="+mn-ea"/>
              </a:rPr>
              <a:t>注：本实验中，</a:t>
            </a:r>
            <a:r>
              <a:rPr lang="en-US" altLang="zh-CN" dirty="0">
                <a:solidFill>
                  <a:srgbClr val="4D4D4D"/>
                </a:solidFill>
                <a:latin typeface="+mn-ea"/>
              </a:rPr>
              <a:t>0</a:t>
            </a:r>
            <a:r>
              <a:rPr lang="zh-CN" altLang="en-US" dirty="0">
                <a:solidFill>
                  <a:srgbClr val="4D4D4D"/>
                </a:solidFill>
                <a:latin typeface="+mn-ea"/>
              </a:rPr>
              <a:t>表示低电平，约为</a:t>
            </a:r>
            <a:r>
              <a:rPr lang="en-US" altLang="zh-CN" dirty="0">
                <a:solidFill>
                  <a:srgbClr val="4D4D4D"/>
                </a:solidFill>
                <a:latin typeface="+mn-ea"/>
              </a:rPr>
              <a:t>0V</a:t>
            </a:r>
            <a:r>
              <a:rPr lang="zh-CN" altLang="en-US" dirty="0">
                <a:solidFill>
                  <a:srgbClr val="4D4D4D"/>
                </a:solidFill>
                <a:latin typeface="+mn-ea"/>
              </a:rPr>
              <a:t>；</a:t>
            </a:r>
            <a:r>
              <a:rPr lang="en-US" altLang="zh-CN" dirty="0">
                <a:solidFill>
                  <a:srgbClr val="4D4D4D"/>
                </a:solidFill>
                <a:latin typeface="+mn-ea"/>
              </a:rPr>
              <a:t>1</a:t>
            </a:r>
            <a:r>
              <a:rPr lang="zh-CN" altLang="en-US" dirty="0">
                <a:solidFill>
                  <a:srgbClr val="4D4D4D"/>
                </a:solidFill>
                <a:latin typeface="+mn-ea"/>
              </a:rPr>
              <a:t>表示高电平，约为</a:t>
            </a:r>
            <a:r>
              <a:rPr lang="en-US" altLang="zh-CN" dirty="0">
                <a:solidFill>
                  <a:srgbClr val="4D4D4D"/>
                </a:solidFill>
                <a:latin typeface="+mn-ea"/>
              </a:rPr>
              <a:t>6V</a:t>
            </a:r>
            <a:r>
              <a:rPr lang="zh-CN" altLang="en-US" dirty="0">
                <a:solidFill>
                  <a:srgbClr val="4D4D4D"/>
                </a:solidFill>
                <a:latin typeface="+mn-ea"/>
              </a:rPr>
              <a:t>。</a:t>
            </a:r>
            <a:endParaRPr lang="zh-CN" altLang="en-US" dirty="0">
              <a:latin typeface="+mn-ea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69279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73F3D6-7BB3-3DBF-AC64-DB42AB8EB0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3295C30-6843-28B9-68BA-EDE9343EC9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3020" y="1157511"/>
            <a:ext cx="3653277" cy="4682465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1C7E3AB7-40C2-14BB-F6F4-C7D550DB93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9391" y="1669180"/>
            <a:ext cx="2331319" cy="3554621"/>
          </a:xfrm>
          <a:prstGeom prst="rect">
            <a:avLst/>
          </a:prstGeom>
        </p:spPr>
      </p:pic>
      <p:grpSp>
        <p:nvGrpSpPr>
          <p:cNvPr id="24" name="组合 23">
            <a:extLst>
              <a:ext uri="{FF2B5EF4-FFF2-40B4-BE49-F238E27FC236}">
                <a16:creationId xmlns:a16="http://schemas.microsoft.com/office/drawing/2014/main" id="{D9A6EAF2-061F-77A7-926E-A9B504FE8F0A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DAF5F902-9B71-C457-E4A1-56EE6B6DA1A6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9970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en-US" altLang="zh-CN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555</a:t>
              </a:r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集成电路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71EBA389-BFDA-96F2-FC8A-02A5827E114A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D9E6DD45-1808-F5BB-167E-C6CD334597CB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FB95F42D-E81C-5F69-DC45-EA5B67169648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2D6264B8-2523-209C-93A2-E42705528550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5CB7F684-CA5A-848C-D012-F7A22387B6A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E47F9195-6E03-12BF-7858-954B4545D563}"/>
              </a:ext>
            </a:extLst>
          </p:cNvPr>
          <p:cNvSpPr txBox="1"/>
          <p:nvPr/>
        </p:nvSpPr>
        <p:spPr>
          <a:xfrm>
            <a:off x="7927342" y="4645385"/>
            <a:ext cx="25656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RS</a:t>
            </a:r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触发器输入输出关系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B64E17C-9B4B-C617-40B3-70626110662F}"/>
              </a:ext>
            </a:extLst>
          </p:cNvPr>
          <p:cNvSpPr txBox="1"/>
          <p:nvPr/>
        </p:nvSpPr>
        <p:spPr>
          <a:xfrm>
            <a:off x="1500069" y="5930265"/>
            <a:ext cx="2796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555</a:t>
            </a:r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集成电路内部原理图</a:t>
            </a:r>
            <a:endParaRPr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9E3DD829-9F92-30F7-742A-8E212B66737C}"/>
              </a:ext>
            </a:extLst>
          </p:cNvPr>
          <p:cNvSpPr/>
          <p:nvPr/>
        </p:nvSpPr>
        <p:spPr>
          <a:xfrm>
            <a:off x="2982191" y="1828089"/>
            <a:ext cx="1215736" cy="2625909"/>
          </a:xfrm>
          <a:prstGeom prst="rect">
            <a:avLst/>
          </a:prstGeom>
          <a:noFill/>
          <a:ln w="28575" cmpd="sng">
            <a:solidFill>
              <a:srgbClr val="FF0000">
                <a:alpha val="49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F20EC407-A552-9719-799A-F0FC14E3EEAD}"/>
              </a:ext>
            </a:extLst>
          </p:cNvPr>
          <p:cNvSpPr/>
          <p:nvPr/>
        </p:nvSpPr>
        <p:spPr>
          <a:xfrm>
            <a:off x="5023485" y="1586708"/>
            <a:ext cx="6073141" cy="4130110"/>
          </a:xfrm>
          <a:prstGeom prst="rect">
            <a:avLst/>
          </a:prstGeom>
          <a:noFill/>
          <a:ln w="28575" cmpd="sng">
            <a:solidFill>
              <a:srgbClr val="FF0000">
                <a:alpha val="49000"/>
              </a:srgbClr>
            </a:solidFill>
            <a:prstDash val="solid"/>
          </a:ln>
          <a:effectLst>
            <a:outerShdw blurRad="50800" dist="50800" dir="5400000" algn="ctr" rotWithShape="0">
              <a:srgbClr val="000000">
                <a:alpha val="50000"/>
              </a:srgb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17" name="表格 16">
            <a:extLst>
              <a:ext uri="{FF2B5EF4-FFF2-40B4-BE49-F238E27FC236}">
                <a16:creationId xmlns:a16="http://schemas.microsoft.com/office/drawing/2014/main" id="{C59CE5B7-449F-7CBC-0823-3EC1FF5522E8}"/>
              </a:ext>
            </a:extLst>
          </p:cNvPr>
          <p:cNvGraphicFramePr>
            <a:graphicFrameLocks noGrp="1"/>
          </p:cNvGraphicFramePr>
          <p:nvPr/>
        </p:nvGraphicFramePr>
        <p:xfrm>
          <a:off x="7605165" y="2264667"/>
          <a:ext cx="321004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6885">
                  <a:extLst>
                    <a:ext uri="{9D8B030D-6E8A-4147-A177-3AD203B41FA5}">
                      <a16:colId xmlns:a16="http://schemas.microsoft.com/office/drawing/2014/main" val="3915346159"/>
                    </a:ext>
                  </a:extLst>
                </a:gridCol>
                <a:gridCol w="1603161">
                  <a:extLst>
                    <a:ext uri="{9D8B030D-6E8A-4147-A177-3AD203B41FA5}">
                      <a16:colId xmlns:a16="http://schemas.microsoft.com/office/drawing/2014/main" val="8270925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 </a:t>
                      </a:r>
                      <a:r>
                        <a:rPr lang="zh-CN" altLang="en-US" dirty="0"/>
                        <a:t>输入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输出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8756946"/>
                  </a:ext>
                </a:extLst>
              </a:tr>
            </a:tbl>
          </a:graphicData>
        </a:graphic>
      </p:graphicFrame>
      <p:graphicFrame>
        <p:nvGraphicFramePr>
          <p:cNvPr id="20" name="表格 19">
            <a:extLst>
              <a:ext uri="{FF2B5EF4-FFF2-40B4-BE49-F238E27FC236}">
                <a16:creationId xmlns:a16="http://schemas.microsoft.com/office/drawing/2014/main" id="{577F1421-779E-F430-5203-C7F7C1E06CA1}"/>
              </a:ext>
            </a:extLst>
          </p:cNvPr>
          <p:cNvGraphicFramePr>
            <a:graphicFrameLocks noGrp="1"/>
          </p:cNvGraphicFramePr>
          <p:nvPr/>
        </p:nvGraphicFramePr>
        <p:xfrm>
          <a:off x="7605164" y="2604878"/>
          <a:ext cx="3210044" cy="184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8691">
                  <a:extLst>
                    <a:ext uri="{9D8B030D-6E8A-4147-A177-3AD203B41FA5}">
                      <a16:colId xmlns:a16="http://schemas.microsoft.com/office/drawing/2014/main" val="451131707"/>
                    </a:ext>
                  </a:extLst>
                </a:gridCol>
                <a:gridCol w="796331">
                  <a:extLst>
                    <a:ext uri="{9D8B030D-6E8A-4147-A177-3AD203B41FA5}">
                      <a16:colId xmlns:a16="http://schemas.microsoft.com/office/drawing/2014/main" val="1900724918"/>
                    </a:ext>
                  </a:extLst>
                </a:gridCol>
                <a:gridCol w="802511">
                  <a:extLst>
                    <a:ext uri="{9D8B030D-6E8A-4147-A177-3AD203B41FA5}">
                      <a16:colId xmlns:a16="http://schemas.microsoft.com/office/drawing/2014/main" val="474308058"/>
                    </a:ext>
                  </a:extLst>
                </a:gridCol>
                <a:gridCol w="802511">
                  <a:extLst>
                    <a:ext uri="{9D8B030D-6E8A-4147-A177-3AD203B41FA5}">
                      <a16:colId xmlns:a16="http://schemas.microsoft.com/office/drawing/2014/main" val="171447855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Q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Q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7653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不变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不变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26843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03590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3556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4658418"/>
                  </a:ext>
                </a:extLst>
              </a:tr>
            </a:tbl>
          </a:graphicData>
        </a:graphic>
      </p:graphicFrame>
      <p:sp>
        <p:nvSpPr>
          <p:cNvPr id="21" name="文本框 20">
            <a:extLst>
              <a:ext uri="{FF2B5EF4-FFF2-40B4-BE49-F238E27FC236}">
                <a16:creationId xmlns:a16="http://schemas.microsoft.com/office/drawing/2014/main" id="{C272625D-408A-992E-465A-0671DE338495}"/>
              </a:ext>
            </a:extLst>
          </p:cNvPr>
          <p:cNvSpPr txBox="1"/>
          <p:nvPr/>
        </p:nvSpPr>
        <p:spPr>
          <a:xfrm>
            <a:off x="10253032" y="2312341"/>
            <a:ext cx="2049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chemeClr val="bg1"/>
                </a:solidFill>
              </a:rPr>
              <a:t>-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18FE283-E7C5-492C-779D-91026C74E744}"/>
              </a:ext>
            </a:extLst>
          </p:cNvPr>
          <p:cNvSpPr txBox="1"/>
          <p:nvPr/>
        </p:nvSpPr>
        <p:spPr>
          <a:xfrm>
            <a:off x="5576288" y="5376201"/>
            <a:ext cx="14927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RS</a:t>
            </a:r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触发器</a:t>
            </a:r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00635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25F8AC-80A9-A520-59D5-658718644A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4DE11A68-CBB6-AF28-6C29-EED63A8F58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07966" y="789281"/>
            <a:ext cx="8465439" cy="5713646"/>
          </a:xfrm>
          <a:prstGeom prst="rect">
            <a:avLst/>
          </a:prstGeom>
        </p:spPr>
      </p:pic>
      <p:grpSp>
        <p:nvGrpSpPr>
          <p:cNvPr id="24" name="组合 23">
            <a:extLst>
              <a:ext uri="{FF2B5EF4-FFF2-40B4-BE49-F238E27FC236}">
                <a16:creationId xmlns:a16="http://schemas.microsoft.com/office/drawing/2014/main" id="{48D6839D-5CB9-47E8-0FAE-63F733F640B7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4E94AFBC-2CC8-18B6-28C2-B7B14773097D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光敏百灵鸟制作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5A510FEF-0D84-A6E4-56BC-4FD6E393484A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30D0F3DE-50CE-49AC-0CCD-CCCA93521F5B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0A53D4E2-8AA0-A3B2-9D6E-827196BE9E20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903BE99F-6227-1ABF-FF4B-F2394A81E369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DEF62B0B-4FDD-8418-64B3-A68359AAFA8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13" name="矩形 12">
            <a:extLst>
              <a:ext uri="{FF2B5EF4-FFF2-40B4-BE49-F238E27FC236}">
                <a16:creationId xmlns:a16="http://schemas.microsoft.com/office/drawing/2014/main" id="{E5578D58-10C8-F798-866D-2C9A047552B9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730250" y="1210310"/>
            <a:ext cx="144018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2F5EB0"/>
                </a:solidFill>
                <a:latin typeface="微软雅黑" panose="020B0503020204020204" charset="-122"/>
                <a:ea typeface="微软雅黑" panose="020B0503020204020204" charset="-122"/>
              </a:rPr>
              <a:t>装配图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19D9583-0B7B-3D0A-A8DA-77F457866952}"/>
              </a:ext>
            </a:extLst>
          </p:cNvPr>
          <p:cNvSpPr/>
          <p:nvPr/>
        </p:nvSpPr>
        <p:spPr>
          <a:xfrm>
            <a:off x="6814148" y="3048000"/>
            <a:ext cx="1478206" cy="1246094"/>
          </a:xfrm>
          <a:prstGeom prst="rect">
            <a:avLst/>
          </a:prstGeom>
          <a:solidFill>
            <a:schemeClr val="accent1">
              <a:alpha val="25000"/>
            </a:schemeClr>
          </a:solidFill>
          <a:ln w="73025" cmpd="sng">
            <a:solidFill>
              <a:srgbClr val="264787">
                <a:alpha val="47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09631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B4594-93C4-9BEA-02C2-97C2893011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A1616026-1476-D72F-5F02-EE8FE18BD309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E7192002-7E7A-090F-8862-65BF9D8A67CD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施密特触发器 </a:t>
              </a:r>
              <a:r>
                <a:rPr lang="en-US" altLang="zh-CN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/ </a:t>
              </a:r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滞回比较器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B1067C41-FBDB-48C0-D8A1-7084A5C19003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41B4B1E5-DD7F-BD98-6A4C-D7B594DFB01E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C18B0847-11F6-A6AD-18FA-E2294951C13D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2DD976F2-54A9-3084-4301-595B6619ADAF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FDBB2DF1-1CDA-A148-4088-ABA40B88006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735B4731-415E-2057-4F1D-15FF5DB4A01A}"/>
              </a:ext>
            </a:extLst>
          </p:cNvPr>
          <p:cNvSpPr txBox="1"/>
          <p:nvPr/>
        </p:nvSpPr>
        <p:spPr>
          <a:xfrm>
            <a:off x="1933239" y="5745598"/>
            <a:ext cx="2796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施密特触发器原理图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53B34A2-3B63-CD00-3025-8D2CF977D4A8}"/>
              </a:ext>
            </a:extLst>
          </p:cNvPr>
          <p:cNvSpPr txBox="1"/>
          <p:nvPr/>
        </p:nvSpPr>
        <p:spPr>
          <a:xfrm>
            <a:off x="5419225" y="1316662"/>
            <a:ext cx="5768726" cy="2328523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施密特触发器增加内容（相较于</a:t>
            </a: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555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集成电路）：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1. 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①引脚接地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2. 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②⑥引脚相连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3. 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④⑧引脚接高电压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4. 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⑤引脚通过电容接地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AD8F2374-0F2A-532C-1A35-5A74EC315C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9907" y="1208983"/>
            <a:ext cx="3723649" cy="4452618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C4225ED4-8EA1-1A4E-8C46-6183CA137628}"/>
              </a:ext>
            </a:extLst>
          </p:cNvPr>
          <p:cNvSpPr txBox="1"/>
          <p:nvPr/>
        </p:nvSpPr>
        <p:spPr>
          <a:xfrm>
            <a:off x="5419225" y="4313365"/>
            <a:ext cx="5292110" cy="1200329"/>
          </a:xfrm>
          <a:prstGeom prst="rect">
            <a:avLst/>
          </a:prstGeom>
          <a:noFill/>
          <a:ln w="31750" cap="rnd" cmpd="dbl">
            <a:solidFill>
              <a:srgbClr val="C00000">
                <a:alpha val="69000"/>
              </a:srgbClr>
            </a:solidFill>
            <a:prstDash val="dash"/>
          </a:ln>
          <a:effectLst>
            <a:outerShdw sx="1000" sy="1000" algn="ctr" rotWithShape="0">
              <a:srgbClr val="000000"/>
            </a:outerShdw>
          </a:effectLst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4D4D4D"/>
                </a:solidFill>
                <a:latin typeface="+mn-ea"/>
              </a:rPr>
              <a:t>注：⑤引脚接电容后再接地是为了防止引脚悬空（即芯片的某个引脚不接入电路中的任何位置，这种“悬空”的引脚通常不符合芯片的使用规范）。接电容可以保证不改变该节点的直流电压值。</a:t>
            </a:r>
            <a:endParaRPr lang="zh-CN" altLang="en-US" dirty="0">
              <a:latin typeface="+mn-ea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35410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C0C944-7E9B-C93F-C2EB-351C261C65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079B504B-4A26-C1EC-951E-3ADAF7DF449C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05F6FD06-91E5-BA4D-2F12-B28AE01ED869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施密特触发器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27490FDB-9E5E-0A6A-080E-EF9FD81C1299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F423210C-7C05-C605-1D24-FB98341A9B88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B3DA5329-D520-3E87-5016-3F2C4B6AF873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E4BB8C53-EAA0-4631-F9C2-964113F51115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EFA569E1-B6E5-9D78-915F-A97BA95184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502A7E52-D346-8905-AD25-C0B4D342CBCE}"/>
              </a:ext>
            </a:extLst>
          </p:cNvPr>
          <p:cNvSpPr txBox="1"/>
          <p:nvPr/>
        </p:nvSpPr>
        <p:spPr>
          <a:xfrm>
            <a:off x="1933239" y="5745598"/>
            <a:ext cx="2796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施密特触发器原理图</a:t>
            </a:r>
            <a:endParaRPr lang="zh-CN" altLang="en-US" dirty="0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5647FE83-6ECD-592C-EF0B-436DB4BA24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8979" y="1826056"/>
            <a:ext cx="4975596" cy="2943652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30CC3F36-AB70-2985-C5E7-E51D3CE8BD45}"/>
              </a:ext>
            </a:extLst>
          </p:cNvPr>
          <p:cNvSpPr txBox="1"/>
          <p:nvPr/>
        </p:nvSpPr>
        <p:spPr>
          <a:xfrm>
            <a:off x="6527140" y="4949339"/>
            <a:ext cx="36592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施密特触发器直流偏置电路等效图</a:t>
            </a:r>
            <a:endParaRPr lang="zh-CN" altLang="en-US" dirty="0"/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E18D2387-417A-B373-C0D1-5C47128585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9907" y="1202691"/>
            <a:ext cx="3723649" cy="4452618"/>
          </a:xfrm>
          <a:prstGeom prst="rect">
            <a:avLst/>
          </a:prstGeom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2C23DC3C-BA29-2947-59B0-F03CBA7C5E78}"/>
              </a:ext>
            </a:extLst>
          </p:cNvPr>
          <p:cNvSpPr/>
          <p:nvPr/>
        </p:nvSpPr>
        <p:spPr>
          <a:xfrm>
            <a:off x="2441964" y="1055329"/>
            <a:ext cx="516629" cy="4634188"/>
          </a:xfrm>
          <a:prstGeom prst="rect">
            <a:avLst/>
          </a:prstGeom>
          <a:noFill/>
          <a:ln w="28575" cmpd="sng">
            <a:solidFill>
              <a:srgbClr val="FF0000">
                <a:alpha val="49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箭头: 直角双向 22">
            <a:extLst>
              <a:ext uri="{FF2B5EF4-FFF2-40B4-BE49-F238E27FC236}">
                <a16:creationId xmlns:a16="http://schemas.microsoft.com/office/drawing/2014/main" id="{35C753B7-7B65-9BB2-B74D-7B0619078BBC}"/>
              </a:ext>
            </a:extLst>
          </p:cNvPr>
          <p:cNvSpPr/>
          <p:nvPr/>
        </p:nvSpPr>
        <p:spPr>
          <a:xfrm rot="16200000">
            <a:off x="5515201" y="-1340563"/>
            <a:ext cx="738466" cy="5271250"/>
          </a:xfrm>
          <a:prstGeom prst="leftUpArrow">
            <a:avLst>
              <a:gd name="adj1" fmla="val 25000"/>
              <a:gd name="adj2" fmla="val 25763"/>
              <a:gd name="adj3" fmla="val 25000"/>
            </a:avLst>
          </a:prstGeom>
          <a:noFill/>
          <a:ln w="25400" cmpd="dbl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7D51C2A9-67FA-EB08-2448-F142F3217515}"/>
              </a:ext>
            </a:extLst>
          </p:cNvPr>
          <p:cNvSpPr/>
          <p:nvPr/>
        </p:nvSpPr>
        <p:spPr>
          <a:xfrm>
            <a:off x="5868977" y="1825108"/>
            <a:ext cx="4975597" cy="2943652"/>
          </a:xfrm>
          <a:prstGeom prst="rect">
            <a:avLst/>
          </a:prstGeom>
          <a:noFill/>
          <a:ln w="28575" cmpd="sng">
            <a:solidFill>
              <a:srgbClr val="FF0000">
                <a:alpha val="49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76037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/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/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实验简介</a:t>
              </a:r>
            </a:p>
          </p:txBody>
        </p:sp>
        <p:cxnSp>
          <p:nvCxnSpPr>
            <p:cNvPr id="26" name="直接连接符 25"/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/>
          <p:cNvPicPr>
            <a:picLocks noChangeAspect="1"/>
          </p:cNvPicPr>
          <p:nvPr/>
        </p:nvPicPr>
        <p:blipFill>
          <a:blip r:embed="rId7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/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/>
            <p:cNvPicPr>
              <a:picLocks noChangeAspect="1"/>
            </p:cNvPicPr>
            <p:nvPr/>
          </p:nvPicPr>
          <p:blipFill>
            <a:blip r:embed="rId7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14" name="矩形 13"/>
          <p:cNvSpPr/>
          <p:nvPr>
            <p:custDataLst>
              <p:tags r:id="rId2"/>
            </p:custDataLst>
          </p:nvPr>
        </p:nvSpPr>
        <p:spPr>
          <a:xfrm>
            <a:off x="815340" y="1151255"/>
            <a:ext cx="10068560" cy="1324641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342900" indent="-342900" fontAlgn="auto">
              <a:lnSpc>
                <a:spcPct val="125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光敏百灵鸟</a:t>
            </a:r>
            <a:r>
              <a:rPr lang="zh-CN" sz="2000" dirty="0">
                <a:latin typeface="微软雅黑" panose="020B0503020204020204" charset="-122"/>
                <a:ea typeface="微软雅黑" panose="020B0503020204020204" charset="-122"/>
              </a:rPr>
              <a:t>：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在本实验中，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555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电路被配置为多谐振荡器，产生方波信号并驱动扬声器发出声音。通过光敏电阻调节输出信号的振荡频率，来改变扬声器声音的音调。</a:t>
            </a:r>
            <a:endParaRPr lang="zh-CN" sz="20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 fontAlgn="auto">
              <a:lnSpc>
                <a:spcPct val="125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sz="2000" dirty="0">
                <a:latin typeface="微软雅黑" panose="020B0503020204020204" charset="-122"/>
                <a:ea typeface="微软雅黑" panose="020B0503020204020204" charset="-122"/>
              </a:rPr>
              <a:t>实验目标：依据装配图在面包板上完成电路搭建，实现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光敏百灵鸟</a:t>
            </a:r>
            <a:r>
              <a:rPr lang="zh-CN" sz="20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效果。</a:t>
            </a:r>
            <a:endParaRPr lang="zh-CN" sz="20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1" name="文本框 30"/>
          <p:cNvSpPr txBox="1"/>
          <p:nvPr>
            <p:custDataLst>
              <p:tags r:id="rId3"/>
            </p:custDataLst>
          </p:nvPr>
        </p:nvSpPr>
        <p:spPr>
          <a:xfrm>
            <a:off x="7667913" y="5876477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实物图</a:t>
            </a:r>
          </a:p>
        </p:txBody>
      </p:sp>
      <p:sp>
        <p:nvSpPr>
          <p:cNvPr id="33" name="文本框 32"/>
          <p:cNvSpPr txBox="1"/>
          <p:nvPr>
            <p:custDataLst>
              <p:tags r:id="rId4"/>
            </p:custDataLst>
          </p:nvPr>
        </p:nvSpPr>
        <p:spPr>
          <a:xfrm>
            <a:off x="3057051" y="5876478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装配图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5DCCD55-1614-C5EB-6DB9-314BA66B3FA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587747" y="2281718"/>
            <a:ext cx="3048414" cy="419769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B240295-359B-A8A2-342F-6A750D411A1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5652" y="2791566"/>
            <a:ext cx="4572612" cy="3086229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D07F26-4825-BA00-FA52-DC061D8B04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DFA5009F-8547-AE61-63A9-4BC665376936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A1838B61-51E5-8B2C-EB7D-FE6F27B13196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施密特触发器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74DBE6BC-C09E-6B0B-AC39-B8EA9C79D462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F2CDE754-2E22-4F20-5800-258ABB24F9F8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22D0C4B9-BE98-4F0D-B9B7-5672961C1F6D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6D21FBDC-7AE3-7AF2-9108-D4BB1614DC99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4D531A58-EE85-3118-7F43-A500E3D1587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F87B0C72-2DAC-917B-39AD-1C0D8D5CA150}"/>
              </a:ext>
            </a:extLst>
          </p:cNvPr>
          <p:cNvSpPr txBox="1"/>
          <p:nvPr/>
        </p:nvSpPr>
        <p:spPr>
          <a:xfrm>
            <a:off x="1933239" y="5745598"/>
            <a:ext cx="2796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施密特触发器原理图</a:t>
            </a:r>
            <a:endParaRPr lang="zh-CN" altLang="en-US" dirty="0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A508531C-412F-6265-D535-9A0006C26E14}"/>
              </a:ext>
            </a:extLst>
          </p:cNvPr>
          <p:cNvGraphicFramePr>
            <a:graphicFrameLocks noGrp="1"/>
          </p:cNvGraphicFramePr>
          <p:nvPr/>
        </p:nvGraphicFramePr>
        <p:xfrm>
          <a:off x="6560497" y="4388655"/>
          <a:ext cx="3714784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2782">
                  <a:extLst>
                    <a:ext uri="{9D8B030D-6E8A-4147-A177-3AD203B41FA5}">
                      <a16:colId xmlns:a16="http://schemas.microsoft.com/office/drawing/2014/main" val="3915346159"/>
                    </a:ext>
                  </a:extLst>
                </a:gridCol>
                <a:gridCol w="1853529">
                  <a:extLst>
                    <a:ext uri="{9D8B030D-6E8A-4147-A177-3AD203B41FA5}">
                      <a16:colId xmlns:a16="http://schemas.microsoft.com/office/drawing/2014/main" val="1348198081"/>
                    </a:ext>
                  </a:extLst>
                </a:gridCol>
                <a:gridCol w="928473">
                  <a:extLst>
                    <a:ext uri="{9D8B030D-6E8A-4147-A177-3AD203B41FA5}">
                      <a16:colId xmlns:a16="http://schemas.microsoft.com/office/drawing/2014/main" val="13112261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 </a:t>
                      </a:r>
                      <a:r>
                        <a:rPr lang="zh-CN" altLang="en-US" dirty="0"/>
                        <a:t>输入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中间量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输出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8756946"/>
                  </a:ext>
                </a:extLst>
              </a:tr>
            </a:tbl>
          </a:graphicData>
        </a:graphic>
      </p:graphicFrame>
      <p:graphicFrame>
        <p:nvGraphicFramePr>
          <p:cNvPr id="15" name="表格 14">
            <a:extLst>
              <a:ext uri="{FF2B5EF4-FFF2-40B4-BE49-F238E27FC236}">
                <a16:creationId xmlns:a16="http://schemas.microsoft.com/office/drawing/2014/main" id="{6AE162BC-B5E5-6BB1-F70F-14A47215B9D8}"/>
              </a:ext>
            </a:extLst>
          </p:cNvPr>
          <p:cNvGraphicFramePr>
            <a:graphicFrameLocks noGrp="1"/>
          </p:cNvGraphicFramePr>
          <p:nvPr/>
        </p:nvGraphicFramePr>
        <p:xfrm>
          <a:off x="6560496" y="4728866"/>
          <a:ext cx="3714783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5846">
                  <a:extLst>
                    <a:ext uri="{9D8B030D-6E8A-4147-A177-3AD203B41FA5}">
                      <a16:colId xmlns:a16="http://schemas.microsoft.com/office/drawing/2014/main" val="451131707"/>
                    </a:ext>
                  </a:extLst>
                </a:gridCol>
                <a:gridCol w="921545">
                  <a:extLst>
                    <a:ext uri="{9D8B030D-6E8A-4147-A177-3AD203B41FA5}">
                      <a16:colId xmlns:a16="http://schemas.microsoft.com/office/drawing/2014/main" val="1900724918"/>
                    </a:ext>
                  </a:extLst>
                </a:gridCol>
                <a:gridCol w="928696">
                  <a:extLst>
                    <a:ext uri="{9D8B030D-6E8A-4147-A177-3AD203B41FA5}">
                      <a16:colId xmlns:a16="http://schemas.microsoft.com/office/drawing/2014/main" val="474308058"/>
                    </a:ext>
                  </a:extLst>
                </a:gridCol>
                <a:gridCol w="928696">
                  <a:extLst>
                    <a:ext uri="{9D8B030D-6E8A-4147-A177-3AD203B41FA5}">
                      <a16:colId xmlns:a16="http://schemas.microsoft.com/office/drawing/2014/main" val="171447855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i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O</a:t>
                      </a:r>
                      <a:endParaRPr lang="zh-CN" altLang="en-US" baseline="-25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7653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0→2V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6V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0359031"/>
                  </a:ext>
                </a:extLst>
              </a:tr>
            </a:tbl>
          </a:graphicData>
        </a:graphic>
      </p:graphicFrame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F8828982-8B81-23C5-15EC-3B1910595F80}"/>
              </a:ext>
            </a:extLst>
          </p:cNvPr>
          <p:cNvGraphicFramePr>
            <a:graphicFrameLocks noGrp="1"/>
          </p:cNvGraphicFramePr>
          <p:nvPr/>
        </p:nvGraphicFramePr>
        <p:xfrm>
          <a:off x="6756917" y="1280338"/>
          <a:ext cx="321004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6885">
                  <a:extLst>
                    <a:ext uri="{9D8B030D-6E8A-4147-A177-3AD203B41FA5}">
                      <a16:colId xmlns:a16="http://schemas.microsoft.com/office/drawing/2014/main" val="3915346159"/>
                    </a:ext>
                  </a:extLst>
                </a:gridCol>
                <a:gridCol w="1603161">
                  <a:extLst>
                    <a:ext uri="{9D8B030D-6E8A-4147-A177-3AD203B41FA5}">
                      <a16:colId xmlns:a16="http://schemas.microsoft.com/office/drawing/2014/main" val="8270925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 </a:t>
                      </a:r>
                      <a:r>
                        <a:rPr lang="zh-CN" altLang="en-US" dirty="0"/>
                        <a:t>输入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输出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8756946"/>
                  </a:ext>
                </a:extLst>
              </a:tr>
            </a:tbl>
          </a:graphicData>
        </a:graphic>
      </p:graphicFrame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4E721BF9-9316-2AE6-8F06-4CB3BB4AE227}"/>
              </a:ext>
            </a:extLst>
          </p:cNvPr>
          <p:cNvGraphicFramePr>
            <a:graphicFrameLocks noGrp="1"/>
          </p:cNvGraphicFramePr>
          <p:nvPr/>
        </p:nvGraphicFramePr>
        <p:xfrm>
          <a:off x="6756916" y="1620549"/>
          <a:ext cx="3210044" cy="184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8691">
                  <a:extLst>
                    <a:ext uri="{9D8B030D-6E8A-4147-A177-3AD203B41FA5}">
                      <a16:colId xmlns:a16="http://schemas.microsoft.com/office/drawing/2014/main" val="451131707"/>
                    </a:ext>
                  </a:extLst>
                </a:gridCol>
                <a:gridCol w="796331">
                  <a:extLst>
                    <a:ext uri="{9D8B030D-6E8A-4147-A177-3AD203B41FA5}">
                      <a16:colId xmlns:a16="http://schemas.microsoft.com/office/drawing/2014/main" val="1900724918"/>
                    </a:ext>
                  </a:extLst>
                </a:gridCol>
                <a:gridCol w="802511">
                  <a:extLst>
                    <a:ext uri="{9D8B030D-6E8A-4147-A177-3AD203B41FA5}">
                      <a16:colId xmlns:a16="http://schemas.microsoft.com/office/drawing/2014/main" val="474308058"/>
                    </a:ext>
                  </a:extLst>
                </a:gridCol>
                <a:gridCol w="802511">
                  <a:extLst>
                    <a:ext uri="{9D8B030D-6E8A-4147-A177-3AD203B41FA5}">
                      <a16:colId xmlns:a16="http://schemas.microsoft.com/office/drawing/2014/main" val="171447855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Q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Q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7653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不变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不变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26843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03590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3556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4658418"/>
                  </a:ext>
                </a:extLst>
              </a:tr>
            </a:tbl>
          </a:graphicData>
        </a:graphic>
      </p:graphicFrame>
      <p:sp>
        <p:nvSpPr>
          <p:cNvPr id="12" name="文本框 11">
            <a:extLst>
              <a:ext uri="{FF2B5EF4-FFF2-40B4-BE49-F238E27FC236}">
                <a16:creationId xmlns:a16="http://schemas.microsoft.com/office/drawing/2014/main" id="{493B4D05-4CB0-CC3D-7116-795A6E3A977B}"/>
              </a:ext>
            </a:extLst>
          </p:cNvPr>
          <p:cNvSpPr txBox="1"/>
          <p:nvPr/>
        </p:nvSpPr>
        <p:spPr>
          <a:xfrm>
            <a:off x="9404784" y="1328012"/>
            <a:ext cx="2049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chemeClr val="bg1"/>
                </a:solidFill>
              </a:rPr>
              <a:t>-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C23D9C8-6942-B03C-A929-D14CB1D00EA8}"/>
              </a:ext>
            </a:extLst>
          </p:cNvPr>
          <p:cNvSpPr txBox="1"/>
          <p:nvPr/>
        </p:nvSpPr>
        <p:spPr>
          <a:xfrm>
            <a:off x="7079094" y="3502931"/>
            <a:ext cx="25656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RS</a:t>
            </a:r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触发器输入输出关系</a:t>
            </a:r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AE00854-5014-D1FB-03FC-5937DE7F8FF1}"/>
              </a:ext>
            </a:extLst>
          </p:cNvPr>
          <p:cNvSpPr txBox="1"/>
          <p:nvPr/>
        </p:nvSpPr>
        <p:spPr>
          <a:xfrm>
            <a:off x="6226168" y="5749730"/>
            <a:ext cx="42715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施密特触发器输入输出关系</a:t>
            </a:r>
            <a:r>
              <a:rPr lang="en-US" altLang="zh-CN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(V</a:t>
            </a:r>
            <a:r>
              <a:rPr lang="en-US" altLang="zh-CN" sz="1800" b="1" baseline="-25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i </a:t>
            </a:r>
            <a:r>
              <a:rPr lang="en-US" altLang="zh-CN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: 0→6V)</a:t>
            </a:r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EEB8992-1300-3493-7465-B315D3CE3F8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1044000"/>
            <a:ext cx="5276469" cy="471487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02028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7E150E-9623-AE09-CE1F-FDCBA3BCE6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79DC37E6-2D88-B901-CAE8-55810043451F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2434F996-C4A8-9557-BB13-87D8D9856EBF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施密特触发器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07702AA3-0E83-BB88-DAAF-9C51E32A4290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45E606ED-4EA9-70D1-7BEA-597B4B9BF4CF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53984EEF-D3F6-6206-7FBD-DEF6C10E523D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3C6491C0-FFAE-FED8-C3CB-C9D402A4A523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FADCDBF4-F155-2A99-5E39-68ED436E2C6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70F8EF29-0F99-90DF-DAF8-8DB5E852E304}"/>
              </a:ext>
            </a:extLst>
          </p:cNvPr>
          <p:cNvSpPr txBox="1"/>
          <p:nvPr/>
        </p:nvSpPr>
        <p:spPr>
          <a:xfrm>
            <a:off x="1933239" y="5745598"/>
            <a:ext cx="2796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施密特触发器原理图</a:t>
            </a:r>
            <a:endParaRPr lang="zh-CN" altLang="en-US" dirty="0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BF9A4938-0099-FE96-1EB5-3DB7DFB33756}"/>
              </a:ext>
            </a:extLst>
          </p:cNvPr>
          <p:cNvGraphicFramePr>
            <a:graphicFrameLocks noGrp="1"/>
          </p:cNvGraphicFramePr>
          <p:nvPr/>
        </p:nvGraphicFramePr>
        <p:xfrm>
          <a:off x="6582013" y="4160640"/>
          <a:ext cx="3714784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2782">
                  <a:extLst>
                    <a:ext uri="{9D8B030D-6E8A-4147-A177-3AD203B41FA5}">
                      <a16:colId xmlns:a16="http://schemas.microsoft.com/office/drawing/2014/main" val="3915346159"/>
                    </a:ext>
                  </a:extLst>
                </a:gridCol>
                <a:gridCol w="1853529">
                  <a:extLst>
                    <a:ext uri="{9D8B030D-6E8A-4147-A177-3AD203B41FA5}">
                      <a16:colId xmlns:a16="http://schemas.microsoft.com/office/drawing/2014/main" val="1348198081"/>
                    </a:ext>
                  </a:extLst>
                </a:gridCol>
                <a:gridCol w="928473">
                  <a:extLst>
                    <a:ext uri="{9D8B030D-6E8A-4147-A177-3AD203B41FA5}">
                      <a16:colId xmlns:a16="http://schemas.microsoft.com/office/drawing/2014/main" val="13112261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 </a:t>
                      </a:r>
                      <a:r>
                        <a:rPr lang="zh-CN" altLang="en-US" dirty="0"/>
                        <a:t>输入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中间量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输出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8756946"/>
                  </a:ext>
                </a:extLst>
              </a:tr>
            </a:tbl>
          </a:graphicData>
        </a:graphic>
      </p:graphicFrame>
      <p:graphicFrame>
        <p:nvGraphicFramePr>
          <p:cNvPr id="15" name="表格 14">
            <a:extLst>
              <a:ext uri="{FF2B5EF4-FFF2-40B4-BE49-F238E27FC236}">
                <a16:creationId xmlns:a16="http://schemas.microsoft.com/office/drawing/2014/main" id="{2E67FF98-41DC-4E48-D975-71BE59CFF3C4}"/>
              </a:ext>
            </a:extLst>
          </p:cNvPr>
          <p:cNvGraphicFramePr>
            <a:graphicFrameLocks noGrp="1"/>
          </p:cNvGraphicFramePr>
          <p:nvPr/>
        </p:nvGraphicFramePr>
        <p:xfrm>
          <a:off x="6582012" y="4500851"/>
          <a:ext cx="3714783" cy="110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5846">
                  <a:extLst>
                    <a:ext uri="{9D8B030D-6E8A-4147-A177-3AD203B41FA5}">
                      <a16:colId xmlns:a16="http://schemas.microsoft.com/office/drawing/2014/main" val="451131707"/>
                    </a:ext>
                  </a:extLst>
                </a:gridCol>
                <a:gridCol w="921545">
                  <a:extLst>
                    <a:ext uri="{9D8B030D-6E8A-4147-A177-3AD203B41FA5}">
                      <a16:colId xmlns:a16="http://schemas.microsoft.com/office/drawing/2014/main" val="1900724918"/>
                    </a:ext>
                  </a:extLst>
                </a:gridCol>
                <a:gridCol w="928696">
                  <a:extLst>
                    <a:ext uri="{9D8B030D-6E8A-4147-A177-3AD203B41FA5}">
                      <a16:colId xmlns:a16="http://schemas.microsoft.com/office/drawing/2014/main" val="474308058"/>
                    </a:ext>
                  </a:extLst>
                </a:gridCol>
                <a:gridCol w="928696">
                  <a:extLst>
                    <a:ext uri="{9D8B030D-6E8A-4147-A177-3AD203B41FA5}">
                      <a16:colId xmlns:a16="http://schemas.microsoft.com/office/drawing/2014/main" val="171447855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i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O</a:t>
                      </a:r>
                      <a:endParaRPr lang="zh-CN" altLang="en-US" baseline="-25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7653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0→2V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6V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03590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2→4V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6V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9622172"/>
                  </a:ext>
                </a:extLst>
              </a:tr>
            </a:tbl>
          </a:graphicData>
        </a:graphic>
      </p:graphicFrame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3E3C76AD-4196-D1AD-5D9E-6F63DAD8B2BC}"/>
              </a:ext>
            </a:extLst>
          </p:cNvPr>
          <p:cNvGraphicFramePr>
            <a:graphicFrameLocks noGrp="1"/>
          </p:cNvGraphicFramePr>
          <p:nvPr/>
        </p:nvGraphicFramePr>
        <p:xfrm>
          <a:off x="6756917" y="1280338"/>
          <a:ext cx="321004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6885">
                  <a:extLst>
                    <a:ext uri="{9D8B030D-6E8A-4147-A177-3AD203B41FA5}">
                      <a16:colId xmlns:a16="http://schemas.microsoft.com/office/drawing/2014/main" val="3915346159"/>
                    </a:ext>
                  </a:extLst>
                </a:gridCol>
                <a:gridCol w="1603161">
                  <a:extLst>
                    <a:ext uri="{9D8B030D-6E8A-4147-A177-3AD203B41FA5}">
                      <a16:colId xmlns:a16="http://schemas.microsoft.com/office/drawing/2014/main" val="8270925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 </a:t>
                      </a:r>
                      <a:r>
                        <a:rPr lang="zh-CN" altLang="en-US" dirty="0"/>
                        <a:t>输入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输出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8756946"/>
                  </a:ext>
                </a:extLst>
              </a:tr>
            </a:tbl>
          </a:graphicData>
        </a:graphic>
      </p:graphicFrame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99048D8C-80E3-E7CC-D132-FE95BAA80E09}"/>
              </a:ext>
            </a:extLst>
          </p:cNvPr>
          <p:cNvGraphicFramePr>
            <a:graphicFrameLocks noGrp="1"/>
          </p:cNvGraphicFramePr>
          <p:nvPr/>
        </p:nvGraphicFramePr>
        <p:xfrm>
          <a:off x="6756916" y="1620549"/>
          <a:ext cx="3210044" cy="184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8691">
                  <a:extLst>
                    <a:ext uri="{9D8B030D-6E8A-4147-A177-3AD203B41FA5}">
                      <a16:colId xmlns:a16="http://schemas.microsoft.com/office/drawing/2014/main" val="451131707"/>
                    </a:ext>
                  </a:extLst>
                </a:gridCol>
                <a:gridCol w="796331">
                  <a:extLst>
                    <a:ext uri="{9D8B030D-6E8A-4147-A177-3AD203B41FA5}">
                      <a16:colId xmlns:a16="http://schemas.microsoft.com/office/drawing/2014/main" val="1900724918"/>
                    </a:ext>
                  </a:extLst>
                </a:gridCol>
                <a:gridCol w="802511">
                  <a:extLst>
                    <a:ext uri="{9D8B030D-6E8A-4147-A177-3AD203B41FA5}">
                      <a16:colId xmlns:a16="http://schemas.microsoft.com/office/drawing/2014/main" val="474308058"/>
                    </a:ext>
                  </a:extLst>
                </a:gridCol>
                <a:gridCol w="802511">
                  <a:extLst>
                    <a:ext uri="{9D8B030D-6E8A-4147-A177-3AD203B41FA5}">
                      <a16:colId xmlns:a16="http://schemas.microsoft.com/office/drawing/2014/main" val="171447855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Q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Q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7653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不变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不变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26843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03590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3556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4658418"/>
                  </a:ext>
                </a:extLst>
              </a:tr>
            </a:tbl>
          </a:graphicData>
        </a:graphic>
      </p:graphicFrame>
      <p:sp>
        <p:nvSpPr>
          <p:cNvPr id="12" name="文本框 11">
            <a:extLst>
              <a:ext uri="{FF2B5EF4-FFF2-40B4-BE49-F238E27FC236}">
                <a16:creationId xmlns:a16="http://schemas.microsoft.com/office/drawing/2014/main" id="{13EEF0D2-9DDA-2776-13F2-F1E0A887D3E9}"/>
              </a:ext>
            </a:extLst>
          </p:cNvPr>
          <p:cNvSpPr txBox="1"/>
          <p:nvPr/>
        </p:nvSpPr>
        <p:spPr>
          <a:xfrm>
            <a:off x="9404784" y="1328012"/>
            <a:ext cx="2049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chemeClr val="bg1"/>
                </a:solidFill>
              </a:rPr>
              <a:t>-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2E5220B-B2B0-2E4E-D293-E099158AD121}"/>
              </a:ext>
            </a:extLst>
          </p:cNvPr>
          <p:cNvSpPr txBox="1"/>
          <p:nvPr/>
        </p:nvSpPr>
        <p:spPr>
          <a:xfrm>
            <a:off x="7079094" y="3502931"/>
            <a:ext cx="25656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RS</a:t>
            </a:r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触发器输入输出关系</a:t>
            </a:r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4212D239-B51F-1AC6-1C0B-A67EAC6775C1}"/>
              </a:ext>
            </a:extLst>
          </p:cNvPr>
          <p:cNvSpPr txBox="1"/>
          <p:nvPr/>
        </p:nvSpPr>
        <p:spPr>
          <a:xfrm>
            <a:off x="6226168" y="5749730"/>
            <a:ext cx="42715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施密特触发器输入输出关系</a:t>
            </a:r>
            <a:r>
              <a:rPr lang="en-US" altLang="zh-CN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(V</a:t>
            </a:r>
            <a:r>
              <a:rPr lang="en-US" altLang="zh-CN" sz="1800" b="1" baseline="-25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i </a:t>
            </a:r>
            <a:r>
              <a:rPr lang="en-US" altLang="zh-CN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: 0→6V)</a:t>
            </a:r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12DEADC9-73DA-7B47-B69E-F2D3D6E549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1080001"/>
            <a:ext cx="5280660" cy="463105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06037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5A1538-8841-FBF8-7E46-E08029FA27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1836C3BC-D91D-6291-A113-6F265C3DF650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CA2DAE73-9BF0-EC09-804B-4FF013268657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施密特触发器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CA70D2D0-7D81-9DC1-5245-182763F46393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91B74893-DD2E-C814-C39D-34120093DC86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426896DC-9F1A-DFDE-D95D-47C467DD9000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A4AD058F-5EE8-90FA-7E41-838F78955B56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451296AE-4CA2-6F79-E317-1231DDAB79C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7291A172-BB98-1677-8869-03931F5005F9}"/>
              </a:ext>
            </a:extLst>
          </p:cNvPr>
          <p:cNvSpPr txBox="1"/>
          <p:nvPr/>
        </p:nvSpPr>
        <p:spPr>
          <a:xfrm>
            <a:off x="1933239" y="5745598"/>
            <a:ext cx="2796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施密特触发器原理图</a:t>
            </a:r>
            <a:endParaRPr lang="zh-CN" altLang="en-US" dirty="0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36470523-C8C0-C767-153F-81025B2FBFEF}"/>
              </a:ext>
            </a:extLst>
          </p:cNvPr>
          <p:cNvGraphicFramePr>
            <a:graphicFrameLocks noGrp="1"/>
          </p:cNvGraphicFramePr>
          <p:nvPr/>
        </p:nvGraphicFramePr>
        <p:xfrm>
          <a:off x="6560497" y="3892484"/>
          <a:ext cx="3714784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2782">
                  <a:extLst>
                    <a:ext uri="{9D8B030D-6E8A-4147-A177-3AD203B41FA5}">
                      <a16:colId xmlns:a16="http://schemas.microsoft.com/office/drawing/2014/main" val="3915346159"/>
                    </a:ext>
                  </a:extLst>
                </a:gridCol>
                <a:gridCol w="1853529">
                  <a:extLst>
                    <a:ext uri="{9D8B030D-6E8A-4147-A177-3AD203B41FA5}">
                      <a16:colId xmlns:a16="http://schemas.microsoft.com/office/drawing/2014/main" val="1348198081"/>
                    </a:ext>
                  </a:extLst>
                </a:gridCol>
                <a:gridCol w="928473">
                  <a:extLst>
                    <a:ext uri="{9D8B030D-6E8A-4147-A177-3AD203B41FA5}">
                      <a16:colId xmlns:a16="http://schemas.microsoft.com/office/drawing/2014/main" val="13112261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 </a:t>
                      </a:r>
                      <a:r>
                        <a:rPr lang="zh-CN" altLang="en-US" dirty="0"/>
                        <a:t>输入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中间量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输出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8756946"/>
                  </a:ext>
                </a:extLst>
              </a:tr>
            </a:tbl>
          </a:graphicData>
        </a:graphic>
      </p:graphicFrame>
      <p:graphicFrame>
        <p:nvGraphicFramePr>
          <p:cNvPr id="15" name="表格 14">
            <a:extLst>
              <a:ext uri="{FF2B5EF4-FFF2-40B4-BE49-F238E27FC236}">
                <a16:creationId xmlns:a16="http://schemas.microsoft.com/office/drawing/2014/main" id="{6D5339DA-A8CB-A293-41A4-9B8156F65E03}"/>
              </a:ext>
            </a:extLst>
          </p:cNvPr>
          <p:cNvGraphicFramePr>
            <a:graphicFrameLocks noGrp="1"/>
          </p:cNvGraphicFramePr>
          <p:nvPr/>
        </p:nvGraphicFramePr>
        <p:xfrm>
          <a:off x="6560496" y="4232695"/>
          <a:ext cx="3714783" cy="1478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5846">
                  <a:extLst>
                    <a:ext uri="{9D8B030D-6E8A-4147-A177-3AD203B41FA5}">
                      <a16:colId xmlns:a16="http://schemas.microsoft.com/office/drawing/2014/main" val="451131707"/>
                    </a:ext>
                  </a:extLst>
                </a:gridCol>
                <a:gridCol w="921545">
                  <a:extLst>
                    <a:ext uri="{9D8B030D-6E8A-4147-A177-3AD203B41FA5}">
                      <a16:colId xmlns:a16="http://schemas.microsoft.com/office/drawing/2014/main" val="1900724918"/>
                    </a:ext>
                  </a:extLst>
                </a:gridCol>
                <a:gridCol w="928696">
                  <a:extLst>
                    <a:ext uri="{9D8B030D-6E8A-4147-A177-3AD203B41FA5}">
                      <a16:colId xmlns:a16="http://schemas.microsoft.com/office/drawing/2014/main" val="474308058"/>
                    </a:ext>
                  </a:extLst>
                </a:gridCol>
                <a:gridCol w="928696">
                  <a:extLst>
                    <a:ext uri="{9D8B030D-6E8A-4147-A177-3AD203B41FA5}">
                      <a16:colId xmlns:a16="http://schemas.microsoft.com/office/drawing/2014/main" val="171447855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i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O</a:t>
                      </a:r>
                      <a:endParaRPr lang="zh-CN" altLang="en-US" baseline="-25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7653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0→2V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6V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03590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2→4V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6V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96221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4→6V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0V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9749753"/>
                  </a:ext>
                </a:extLst>
              </a:tr>
            </a:tbl>
          </a:graphicData>
        </a:graphic>
      </p:graphicFrame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551980BF-C8CE-EF8C-A882-5DBA1B4E3E72}"/>
              </a:ext>
            </a:extLst>
          </p:cNvPr>
          <p:cNvGraphicFramePr>
            <a:graphicFrameLocks noGrp="1"/>
          </p:cNvGraphicFramePr>
          <p:nvPr/>
        </p:nvGraphicFramePr>
        <p:xfrm>
          <a:off x="6756917" y="1280338"/>
          <a:ext cx="321004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6885">
                  <a:extLst>
                    <a:ext uri="{9D8B030D-6E8A-4147-A177-3AD203B41FA5}">
                      <a16:colId xmlns:a16="http://schemas.microsoft.com/office/drawing/2014/main" val="3915346159"/>
                    </a:ext>
                  </a:extLst>
                </a:gridCol>
                <a:gridCol w="1603161">
                  <a:extLst>
                    <a:ext uri="{9D8B030D-6E8A-4147-A177-3AD203B41FA5}">
                      <a16:colId xmlns:a16="http://schemas.microsoft.com/office/drawing/2014/main" val="8270925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 </a:t>
                      </a:r>
                      <a:r>
                        <a:rPr lang="zh-CN" altLang="en-US" dirty="0"/>
                        <a:t>输入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输出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8756946"/>
                  </a:ext>
                </a:extLst>
              </a:tr>
            </a:tbl>
          </a:graphicData>
        </a:graphic>
      </p:graphicFrame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CB56A390-3926-2D1A-A5ED-8A5542EB54C9}"/>
              </a:ext>
            </a:extLst>
          </p:cNvPr>
          <p:cNvGraphicFramePr>
            <a:graphicFrameLocks noGrp="1"/>
          </p:cNvGraphicFramePr>
          <p:nvPr/>
        </p:nvGraphicFramePr>
        <p:xfrm>
          <a:off x="6756916" y="1620549"/>
          <a:ext cx="3210044" cy="184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8691">
                  <a:extLst>
                    <a:ext uri="{9D8B030D-6E8A-4147-A177-3AD203B41FA5}">
                      <a16:colId xmlns:a16="http://schemas.microsoft.com/office/drawing/2014/main" val="451131707"/>
                    </a:ext>
                  </a:extLst>
                </a:gridCol>
                <a:gridCol w="796331">
                  <a:extLst>
                    <a:ext uri="{9D8B030D-6E8A-4147-A177-3AD203B41FA5}">
                      <a16:colId xmlns:a16="http://schemas.microsoft.com/office/drawing/2014/main" val="1900724918"/>
                    </a:ext>
                  </a:extLst>
                </a:gridCol>
                <a:gridCol w="802511">
                  <a:extLst>
                    <a:ext uri="{9D8B030D-6E8A-4147-A177-3AD203B41FA5}">
                      <a16:colId xmlns:a16="http://schemas.microsoft.com/office/drawing/2014/main" val="474308058"/>
                    </a:ext>
                  </a:extLst>
                </a:gridCol>
                <a:gridCol w="802511">
                  <a:extLst>
                    <a:ext uri="{9D8B030D-6E8A-4147-A177-3AD203B41FA5}">
                      <a16:colId xmlns:a16="http://schemas.microsoft.com/office/drawing/2014/main" val="171447855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Q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Q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7653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不变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不变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26843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03590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3556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4658418"/>
                  </a:ext>
                </a:extLst>
              </a:tr>
            </a:tbl>
          </a:graphicData>
        </a:graphic>
      </p:graphicFrame>
      <p:sp>
        <p:nvSpPr>
          <p:cNvPr id="12" name="文本框 11">
            <a:extLst>
              <a:ext uri="{FF2B5EF4-FFF2-40B4-BE49-F238E27FC236}">
                <a16:creationId xmlns:a16="http://schemas.microsoft.com/office/drawing/2014/main" id="{0F57729C-5E5F-A9F6-6231-FA950CCCB380}"/>
              </a:ext>
            </a:extLst>
          </p:cNvPr>
          <p:cNvSpPr txBox="1"/>
          <p:nvPr/>
        </p:nvSpPr>
        <p:spPr>
          <a:xfrm>
            <a:off x="9404784" y="1328012"/>
            <a:ext cx="2049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chemeClr val="bg1"/>
                </a:solidFill>
              </a:rPr>
              <a:t>-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2E493A44-30B9-BA74-E357-4D11DF2BACFA}"/>
              </a:ext>
            </a:extLst>
          </p:cNvPr>
          <p:cNvSpPr txBox="1"/>
          <p:nvPr/>
        </p:nvSpPr>
        <p:spPr>
          <a:xfrm>
            <a:off x="7079094" y="3502931"/>
            <a:ext cx="25656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RS</a:t>
            </a:r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触发器输入输出关系</a:t>
            </a:r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38F8685-3A70-C44A-C905-6B567257CCF2}"/>
              </a:ext>
            </a:extLst>
          </p:cNvPr>
          <p:cNvSpPr txBox="1"/>
          <p:nvPr/>
        </p:nvSpPr>
        <p:spPr>
          <a:xfrm>
            <a:off x="6226168" y="5749730"/>
            <a:ext cx="42715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施密特触发器输入输出关系</a:t>
            </a:r>
            <a:r>
              <a:rPr lang="en-US" altLang="zh-CN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(V</a:t>
            </a:r>
            <a:r>
              <a:rPr lang="en-US" altLang="zh-CN" sz="1800" b="1" baseline="-25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i </a:t>
            </a:r>
            <a:r>
              <a:rPr lang="en-US" altLang="zh-CN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: 0→6V)</a:t>
            </a:r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812CFC13-7060-ADBE-CBA9-F0390B1269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1080000"/>
            <a:ext cx="5184267" cy="463105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30647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D6A712-C928-A508-F153-949C1E9F96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21E6C560-2F9E-CCCC-57C0-C2F7B6638848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0070FE4C-F9F2-8789-1C2B-044CB89E8340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施密特触发器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49B16E1E-62B6-8288-CCC5-4255E179FB14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E24FA1B4-1991-B956-0A54-3BA94BDB6AC4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9D0F95F4-2A8F-7105-B364-A1F6D2F79543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38EACCF1-6883-4A54-B449-E1E65E61EDB9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A8E996EF-4879-6F92-8C9B-6BC2C95AD9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51C7BCAF-A55E-2DEA-44D7-37E4E07DF211}"/>
              </a:ext>
            </a:extLst>
          </p:cNvPr>
          <p:cNvSpPr txBox="1"/>
          <p:nvPr/>
        </p:nvSpPr>
        <p:spPr>
          <a:xfrm>
            <a:off x="1933239" y="5745598"/>
            <a:ext cx="2796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施密特触发器原理图</a:t>
            </a:r>
            <a:endParaRPr lang="zh-CN" altLang="en-US" dirty="0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8487579B-6010-E55E-7D53-BD7DABFDA106}"/>
              </a:ext>
            </a:extLst>
          </p:cNvPr>
          <p:cNvGraphicFramePr>
            <a:graphicFrameLocks noGrp="1"/>
          </p:cNvGraphicFramePr>
          <p:nvPr/>
        </p:nvGraphicFramePr>
        <p:xfrm>
          <a:off x="6560497" y="3892484"/>
          <a:ext cx="3714784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2782">
                  <a:extLst>
                    <a:ext uri="{9D8B030D-6E8A-4147-A177-3AD203B41FA5}">
                      <a16:colId xmlns:a16="http://schemas.microsoft.com/office/drawing/2014/main" val="3915346159"/>
                    </a:ext>
                  </a:extLst>
                </a:gridCol>
                <a:gridCol w="1853529">
                  <a:extLst>
                    <a:ext uri="{9D8B030D-6E8A-4147-A177-3AD203B41FA5}">
                      <a16:colId xmlns:a16="http://schemas.microsoft.com/office/drawing/2014/main" val="1348198081"/>
                    </a:ext>
                  </a:extLst>
                </a:gridCol>
                <a:gridCol w="928473">
                  <a:extLst>
                    <a:ext uri="{9D8B030D-6E8A-4147-A177-3AD203B41FA5}">
                      <a16:colId xmlns:a16="http://schemas.microsoft.com/office/drawing/2014/main" val="13112261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 </a:t>
                      </a:r>
                      <a:r>
                        <a:rPr lang="zh-CN" altLang="en-US" dirty="0"/>
                        <a:t>输入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中间量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输出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8756946"/>
                  </a:ext>
                </a:extLst>
              </a:tr>
            </a:tbl>
          </a:graphicData>
        </a:graphic>
      </p:graphicFrame>
      <p:graphicFrame>
        <p:nvGraphicFramePr>
          <p:cNvPr id="15" name="表格 14">
            <a:extLst>
              <a:ext uri="{FF2B5EF4-FFF2-40B4-BE49-F238E27FC236}">
                <a16:creationId xmlns:a16="http://schemas.microsoft.com/office/drawing/2014/main" id="{56B22BAD-7364-28FE-FF56-1936F113D616}"/>
              </a:ext>
            </a:extLst>
          </p:cNvPr>
          <p:cNvGraphicFramePr>
            <a:graphicFrameLocks noGrp="1"/>
          </p:cNvGraphicFramePr>
          <p:nvPr/>
        </p:nvGraphicFramePr>
        <p:xfrm>
          <a:off x="6560496" y="4232695"/>
          <a:ext cx="3714783" cy="1478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5846">
                  <a:extLst>
                    <a:ext uri="{9D8B030D-6E8A-4147-A177-3AD203B41FA5}">
                      <a16:colId xmlns:a16="http://schemas.microsoft.com/office/drawing/2014/main" val="451131707"/>
                    </a:ext>
                  </a:extLst>
                </a:gridCol>
                <a:gridCol w="921545">
                  <a:extLst>
                    <a:ext uri="{9D8B030D-6E8A-4147-A177-3AD203B41FA5}">
                      <a16:colId xmlns:a16="http://schemas.microsoft.com/office/drawing/2014/main" val="1900724918"/>
                    </a:ext>
                  </a:extLst>
                </a:gridCol>
                <a:gridCol w="928696">
                  <a:extLst>
                    <a:ext uri="{9D8B030D-6E8A-4147-A177-3AD203B41FA5}">
                      <a16:colId xmlns:a16="http://schemas.microsoft.com/office/drawing/2014/main" val="474308058"/>
                    </a:ext>
                  </a:extLst>
                </a:gridCol>
                <a:gridCol w="928696">
                  <a:extLst>
                    <a:ext uri="{9D8B030D-6E8A-4147-A177-3AD203B41FA5}">
                      <a16:colId xmlns:a16="http://schemas.microsoft.com/office/drawing/2014/main" val="171447855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i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O</a:t>
                      </a:r>
                      <a:endParaRPr lang="zh-CN" altLang="en-US" baseline="-25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7653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0→2V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6V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03590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2→4V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6V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96221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4→6V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0V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9749753"/>
                  </a:ext>
                </a:extLst>
              </a:tr>
            </a:tbl>
          </a:graphicData>
        </a:graphic>
      </p:graphicFrame>
      <p:sp>
        <p:nvSpPr>
          <p:cNvPr id="14" name="文本框 13">
            <a:extLst>
              <a:ext uri="{FF2B5EF4-FFF2-40B4-BE49-F238E27FC236}">
                <a16:creationId xmlns:a16="http://schemas.microsoft.com/office/drawing/2014/main" id="{E8872D94-500D-D240-1492-81F0F92DBA07}"/>
              </a:ext>
            </a:extLst>
          </p:cNvPr>
          <p:cNvSpPr txBox="1"/>
          <p:nvPr/>
        </p:nvSpPr>
        <p:spPr>
          <a:xfrm>
            <a:off x="6226168" y="5749730"/>
            <a:ext cx="42715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施密特触发器输入输出关系</a:t>
            </a:r>
            <a:r>
              <a:rPr lang="en-US" altLang="zh-CN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(V</a:t>
            </a:r>
            <a:r>
              <a:rPr lang="en-US" altLang="zh-CN" sz="1800" b="1" baseline="-25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i </a:t>
            </a:r>
            <a:r>
              <a:rPr lang="en-US" altLang="zh-CN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: 0→6V)</a:t>
            </a:r>
            <a:endParaRPr lang="zh-CN" altLang="en-US" dirty="0"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CB25680D-C38E-89E5-C4D3-1FCF998D0C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0495" y="822325"/>
            <a:ext cx="3714783" cy="3066232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195E08D0-76A2-C272-E48A-262AC9FE818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1080000"/>
            <a:ext cx="5184267" cy="463105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99433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100B0B-63BA-3DF3-2620-74269DCF6A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5469FD22-D62E-DC04-0FB6-9E7C74441F61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338AAF2E-4484-3043-AB8B-E3D6C91C02F0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施密特触发器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02936DF6-7CFD-5E83-DB42-E24A8777AB8A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844A1C42-70A1-8027-21A7-333452ED6B1F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27F5130A-559A-6D89-CF7D-DA40C877582F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226E0EA0-D21F-4624-CB8F-46CC1A71020E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8E0B8959-4376-ADB5-69D2-A061C18251F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B1251FBB-5E35-88B4-859B-0E1853EB93F8}"/>
              </a:ext>
            </a:extLst>
          </p:cNvPr>
          <p:cNvSpPr txBox="1"/>
          <p:nvPr/>
        </p:nvSpPr>
        <p:spPr>
          <a:xfrm>
            <a:off x="1933239" y="5745598"/>
            <a:ext cx="2796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施密特触发器原理图</a:t>
            </a:r>
            <a:endParaRPr lang="zh-CN" altLang="en-US" dirty="0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6C4BB074-0A91-838A-F654-DABD6BCB29BC}"/>
              </a:ext>
            </a:extLst>
          </p:cNvPr>
          <p:cNvGraphicFramePr>
            <a:graphicFrameLocks noGrp="1"/>
          </p:cNvGraphicFramePr>
          <p:nvPr/>
        </p:nvGraphicFramePr>
        <p:xfrm>
          <a:off x="6560497" y="4388655"/>
          <a:ext cx="3714784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2782">
                  <a:extLst>
                    <a:ext uri="{9D8B030D-6E8A-4147-A177-3AD203B41FA5}">
                      <a16:colId xmlns:a16="http://schemas.microsoft.com/office/drawing/2014/main" val="3915346159"/>
                    </a:ext>
                  </a:extLst>
                </a:gridCol>
                <a:gridCol w="1853529">
                  <a:extLst>
                    <a:ext uri="{9D8B030D-6E8A-4147-A177-3AD203B41FA5}">
                      <a16:colId xmlns:a16="http://schemas.microsoft.com/office/drawing/2014/main" val="1348198081"/>
                    </a:ext>
                  </a:extLst>
                </a:gridCol>
                <a:gridCol w="928473">
                  <a:extLst>
                    <a:ext uri="{9D8B030D-6E8A-4147-A177-3AD203B41FA5}">
                      <a16:colId xmlns:a16="http://schemas.microsoft.com/office/drawing/2014/main" val="13112261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 </a:t>
                      </a:r>
                      <a:r>
                        <a:rPr lang="zh-CN" altLang="en-US" dirty="0"/>
                        <a:t>输入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中间量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输出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8756946"/>
                  </a:ext>
                </a:extLst>
              </a:tr>
            </a:tbl>
          </a:graphicData>
        </a:graphic>
      </p:graphicFrame>
      <p:graphicFrame>
        <p:nvGraphicFramePr>
          <p:cNvPr id="15" name="表格 14">
            <a:extLst>
              <a:ext uri="{FF2B5EF4-FFF2-40B4-BE49-F238E27FC236}">
                <a16:creationId xmlns:a16="http://schemas.microsoft.com/office/drawing/2014/main" id="{E51618D1-DAC9-D3FD-4197-B56D67FDE32C}"/>
              </a:ext>
            </a:extLst>
          </p:cNvPr>
          <p:cNvGraphicFramePr>
            <a:graphicFrameLocks noGrp="1"/>
          </p:cNvGraphicFramePr>
          <p:nvPr/>
        </p:nvGraphicFramePr>
        <p:xfrm>
          <a:off x="6560496" y="4728866"/>
          <a:ext cx="3714783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5846">
                  <a:extLst>
                    <a:ext uri="{9D8B030D-6E8A-4147-A177-3AD203B41FA5}">
                      <a16:colId xmlns:a16="http://schemas.microsoft.com/office/drawing/2014/main" val="451131707"/>
                    </a:ext>
                  </a:extLst>
                </a:gridCol>
                <a:gridCol w="921545">
                  <a:extLst>
                    <a:ext uri="{9D8B030D-6E8A-4147-A177-3AD203B41FA5}">
                      <a16:colId xmlns:a16="http://schemas.microsoft.com/office/drawing/2014/main" val="1900724918"/>
                    </a:ext>
                  </a:extLst>
                </a:gridCol>
                <a:gridCol w="928696">
                  <a:extLst>
                    <a:ext uri="{9D8B030D-6E8A-4147-A177-3AD203B41FA5}">
                      <a16:colId xmlns:a16="http://schemas.microsoft.com/office/drawing/2014/main" val="474308058"/>
                    </a:ext>
                  </a:extLst>
                </a:gridCol>
                <a:gridCol w="928696">
                  <a:extLst>
                    <a:ext uri="{9D8B030D-6E8A-4147-A177-3AD203B41FA5}">
                      <a16:colId xmlns:a16="http://schemas.microsoft.com/office/drawing/2014/main" val="171447855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i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O</a:t>
                      </a:r>
                      <a:endParaRPr lang="zh-CN" altLang="en-US" baseline="-25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7653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6→4V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0V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0359031"/>
                  </a:ext>
                </a:extLst>
              </a:tr>
            </a:tbl>
          </a:graphicData>
        </a:graphic>
      </p:graphicFrame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DB834281-32B3-5502-23BD-06A7B4EA95DF}"/>
              </a:ext>
            </a:extLst>
          </p:cNvPr>
          <p:cNvGraphicFramePr>
            <a:graphicFrameLocks noGrp="1"/>
          </p:cNvGraphicFramePr>
          <p:nvPr/>
        </p:nvGraphicFramePr>
        <p:xfrm>
          <a:off x="6756917" y="1280338"/>
          <a:ext cx="321004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6885">
                  <a:extLst>
                    <a:ext uri="{9D8B030D-6E8A-4147-A177-3AD203B41FA5}">
                      <a16:colId xmlns:a16="http://schemas.microsoft.com/office/drawing/2014/main" val="3915346159"/>
                    </a:ext>
                  </a:extLst>
                </a:gridCol>
                <a:gridCol w="1603161">
                  <a:extLst>
                    <a:ext uri="{9D8B030D-6E8A-4147-A177-3AD203B41FA5}">
                      <a16:colId xmlns:a16="http://schemas.microsoft.com/office/drawing/2014/main" val="8270925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 </a:t>
                      </a:r>
                      <a:r>
                        <a:rPr lang="zh-CN" altLang="en-US" dirty="0"/>
                        <a:t>输入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输出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8756946"/>
                  </a:ext>
                </a:extLst>
              </a:tr>
            </a:tbl>
          </a:graphicData>
        </a:graphic>
      </p:graphicFrame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3327C27B-BE2D-A579-1574-782CF92F0050}"/>
              </a:ext>
            </a:extLst>
          </p:cNvPr>
          <p:cNvGraphicFramePr>
            <a:graphicFrameLocks noGrp="1"/>
          </p:cNvGraphicFramePr>
          <p:nvPr/>
        </p:nvGraphicFramePr>
        <p:xfrm>
          <a:off x="6756916" y="1620549"/>
          <a:ext cx="3210044" cy="184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8691">
                  <a:extLst>
                    <a:ext uri="{9D8B030D-6E8A-4147-A177-3AD203B41FA5}">
                      <a16:colId xmlns:a16="http://schemas.microsoft.com/office/drawing/2014/main" val="451131707"/>
                    </a:ext>
                  </a:extLst>
                </a:gridCol>
                <a:gridCol w="796331">
                  <a:extLst>
                    <a:ext uri="{9D8B030D-6E8A-4147-A177-3AD203B41FA5}">
                      <a16:colId xmlns:a16="http://schemas.microsoft.com/office/drawing/2014/main" val="1900724918"/>
                    </a:ext>
                  </a:extLst>
                </a:gridCol>
                <a:gridCol w="802511">
                  <a:extLst>
                    <a:ext uri="{9D8B030D-6E8A-4147-A177-3AD203B41FA5}">
                      <a16:colId xmlns:a16="http://schemas.microsoft.com/office/drawing/2014/main" val="474308058"/>
                    </a:ext>
                  </a:extLst>
                </a:gridCol>
                <a:gridCol w="802511">
                  <a:extLst>
                    <a:ext uri="{9D8B030D-6E8A-4147-A177-3AD203B41FA5}">
                      <a16:colId xmlns:a16="http://schemas.microsoft.com/office/drawing/2014/main" val="171447855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Q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Q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7653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不变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不变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26843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03590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3556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4658418"/>
                  </a:ext>
                </a:extLst>
              </a:tr>
            </a:tbl>
          </a:graphicData>
        </a:graphic>
      </p:graphicFrame>
      <p:sp>
        <p:nvSpPr>
          <p:cNvPr id="12" name="文本框 11">
            <a:extLst>
              <a:ext uri="{FF2B5EF4-FFF2-40B4-BE49-F238E27FC236}">
                <a16:creationId xmlns:a16="http://schemas.microsoft.com/office/drawing/2014/main" id="{AD3FD25C-D401-C46E-6B04-A4A94866E283}"/>
              </a:ext>
            </a:extLst>
          </p:cNvPr>
          <p:cNvSpPr txBox="1"/>
          <p:nvPr/>
        </p:nvSpPr>
        <p:spPr>
          <a:xfrm>
            <a:off x="9404784" y="1328012"/>
            <a:ext cx="2049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chemeClr val="bg1"/>
                </a:solidFill>
              </a:rPr>
              <a:t>-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333A66D-8E92-FAC7-08DE-EEF1BB8EADF4}"/>
              </a:ext>
            </a:extLst>
          </p:cNvPr>
          <p:cNvSpPr txBox="1"/>
          <p:nvPr/>
        </p:nvSpPr>
        <p:spPr>
          <a:xfrm>
            <a:off x="7079094" y="3502931"/>
            <a:ext cx="25656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RS</a:t>
            </a:r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触发器输入输出关系</a:t>
            </a:r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4D75234D-7AF8-CFA9-9562-1A2CDB209F08}"/>
              </a:ext>
            </a:extLst>
          </p:cNvPr>
          <p:cNvSpPr txBox="1"/>
          <p:nvPr/>
        </p:nvSpPr>
        <p:spPr>
          <a:xfrm>
            <a:off x="6226168" y="5749730"/>
            <a:ext cx="42715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施密特触发器输入输出关系</a:t>
            </a:r>
            <a:r>
              <a:rPr lang="en-US" altLang="zh-CN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(V</a:t>
            </a:r>
            <a:r>
              <a:rPr lang="en-US" altLang="zh-CN" sz="1800" b="1" baseline="-25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i </a:t>
            </a:r>
            <a:r>
              <a:rPr lang="en-US" altLang="zh-CN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: 6→</a:t>
            </a: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0</a:t>
            </a:r>
            <a:r>
              <a:rPr lang="en-US" altLang="zh-CN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V)</a:t>
            </a:r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E3F46469-4C81-1C90-24A0-54B123BC57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9606" y="1123969"/>
            <a:ext cx="5530122" cy="4646374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B63A33BE-10BB-7FB0-2255-0EB84170D6E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1080000"/>
            <a:ext cx="5276469" cy="471487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6887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02F472-F8C2-0565-8A0E-EC26D36748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34BC3F53-00A3-C007-1C14-542EC1BC7A55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57BA6CF1-86F3-D27D-6E67-B22FFC35BC29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施密特触发器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36FC3BF8-1963-8AE4-8765-FBCCFA530D3B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35169E9D-D25E-254D-9126-BCB24B918CF6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0F30701E-1402-0A7F-E042-73AD76766DE0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4F1F2A56-5AC1-E6A2-BFFD-21DFE4C8DC05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4F535E26-98D4-A544-71A5-65F0D2C50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220D7C5E-9F60-E954-8E35-FF55989547F5}"/>
              </a:ext>
            </a:extLst>
          </p:cNvPr>
          <p:cNvSpPr txBox="1"/>
          <p:nvPr/>
        </p:nvSpPr>
        <p:spPr>
          <a:xfrm>
            <a:off x="1933239" y="5745598"/>
            <a:ext cx="2796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施密特触发器原理图</a:t>
            </a:r>
            <a:endParaRPr lang="zh-CN" altLang="en-US" dirty="0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09361564-6355-A78E-F908-10FF7BCE97EC}"/>
              </a:ext>
            </a:extLst>
          </p:cNvPr>
          <p:cNvGraphicFramePr>
            <a:graphicFrameLocks noGrp="1"/>
          </p:cNvGraphicFramePr>
          <p:nvPr/>
        </p:nvGraphicFramePr>
        <p:xfrm>
          <a:off x="6582013" y="4160640"/>
          <a:ext cx="3714784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2782">
                  <a:extLst>
                    <a:ext uri="{9D8B030D-6E8A-4147-A177-3AD203B41FA5}">
                      <a16:colId xmlns:a16="http://schemas.microsoft.com/office/drawing/2014/main" val="3915346159"/>
                    </a:ext>
                  </a:extLst>
                </a:gridCol>
                <a:gridCol w="1853529">
                  <a:extLst>
                    <a:ext uri="{9D8B030D-6E8A-4147-A177-3AD203B41FA5}">
                      <a16:colId xmlns:a16="http://schemas.microsoft.com/office/drawing/2014/main" val="1348198081"/>
                    </a:ext>
                  </a:extLst>
                </a:gridCol>
                <a:gridCol w="928473">
                  <a:extLst>
                    <a:ext uri="{9D8B030D-6E8A-4147-A177-3AD203B41FA5}">
                      <a16:colId xmlns:a16="http://schemas.microsoft.com/office/drawing/2014/main" val="13112261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 </a:t>
                      </a:r>
                      <a:r>
                        <a:rPr lang="zh-CN" altLang="en-US" dirty="0"/>
                        <a:t>输入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中间量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输出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8756946"/>
                  </a:ext>
                </a:extLst>
              </a:tr>
            </a:tbl>
          </a:graphicData>
        </a:graphic>
      </p:graphicFrame>
      <p:graphicFrame>
        <p:nvGraphicFramePr>
          <p:cNvPr id="15" name="表格 14">
            <a:extLst>
              <a:ext uri="{FF2B5EF4-FFF2-40B4-BE49-F238E27FC236}">
                <a16:creationId xmlns:a16="http://schemas.microsoft.com/office/drawing/2014/main" id="{0E152148-3DC4-F1F1-642F-1860F8B2B0EB}"/>
              </a:ext>
            </a:extLst>
          </p:cNvPr>
          <p:cNvGraphicFramePr>
            <a:graphicFrameLocks noGrp="1"/>
          </p:cNvGraphicFramePr>
          <p:nvPr/>
        </p:nvGraphicFramePr>
        <p:xfrm>
          <a:off x="6582012" y="4500851"/>
          <a:ext cx="3714783" cy="110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5846">
                  <a:extLst>
                    <a:ext uri="{9D8B030D-6E8A-4147-A177-3AD203B41FA5}">
                      <a16:colId xmlns:a16="http://schemas.microsoft.com/office/drawing/2014/main" val="451131707"/>
                    </a:ext>
                  </a:extLst>
                </a:gridCol>
                <a:gridCol w="921545">
                  <a:extLst>
                    <a:ext uri="{9D8B030D-6E8A-4147-A177-3AD203B41FA5}">
                      <a16:colId xmlns:a16="http://schemas.microsoft.com/office/drawing/2014/main" val="1900724918"/>
                    </a:ext>
                  </a:extLst>
                </a:gridCol>
                <a:gridCol w="928696">
                  <a:extLst>
                    <a:ext uri="{9D8B030D-6E8A-4147-A177-3AD203B41FA5}">
                      <a16:colId xmlns:a16="http://schemas.microsoft.com/office/drawing/2014/main" val="474308058"/>
                    </a:ext>
                  </a:extLst>
                </a:gridCol>
                <a:gridCol w="928696">
                  <a:extLst>
                    <a:ext uri="{9D8B030D-6E8A-4147-A177-3AD203B41FA5}">
                      <a16:colId xmlns:a16="http://schemas.microsoft.com/office/drawing/2014/main" val="171447855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i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O</a:t>
                      </a:r>
                      <a:endParaRPr lang="zh-CN" altLang="en-US" baseline="-25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7653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6→4V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0V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03590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4→2V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0V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9622172"/>
                  </a:ext>
                </a:extLst>
              </a:tr>
            </a:tbl>
          </a:graphicData>
        </a:graphic>
      </p:graphicFrame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4329DCD0-A0C8-F462-5F92-3F772278047F}"/>
              </a:ext>
            </a:extLst>
          </p:cNvPr>
          <p:cNvGraphicFramePr>
            <a:graphicFrameLocks noGrp="1"/>
          </p:cNvGraphicFramePr>
          <p:nvPr/>
        </p:nvGraphicFramePr>
        <p:xfrm>
          <a:off x="6756917" y="1280338"/>
          <a:ext cx="321004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6885">
                  <a:extLst>
                    <a:ext uri="{9D8B030D-6E8A-4147-A177-3AD203B41FA5}">
                      <a16:colId xmlns:a16="http://schemas.microsoft.com/office/drawing/2014/main" val="3915346159"/>
                    </a:ext>
                  </a:extLst>
                </a:gridCol>
                <a:gridCol w="1603161">
                  <a:extLst>
                    <a:ext uri="{9D8B030D-6E8A-4147-A177-3AD203B41FA5}">
                      <a16:colId xmlns:a16="http://schemas.microsoft.com/office/drawing/2014/main" val="8270925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 </a:t>
                      </a:r>
                      <a:r>
                        <a:rPr lang="zh-CN" altLang="en-US" dirty="0"/>
                        <a:t>输入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输出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8756946"/>
                  </a:ext>
                </a:extLst>
              </a:tr>
            </a:tbl>
          </a:graphicData>
        </a:graphic>
      </p:graphicFrame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269DAE11-A568-04AF-9B52-939F7442F37D}"/>
              </a:ext>
            </a:extLst>
          </p:cNvPr>
          <p:cNvGraphicFramePr>
            <a:graphicFrameLocks noGrp="1"/>
          </p:cNvGraphicFramePr>
          <p:nvPr/>
        </p:nvGraphicFramePr>
        <p:xfrm>
          <a:off x="6756916" y="1620549"/>
          <a:ext cx="3210044" cy="184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8691">
                  <a:extLst>
                    <a:ext uri="{9D8B030D-6E8A-4147-A177-3AD203B41FA5}">
                      <a16:colId xmlns:a16="http://schemas.microsoft.com/office/drawing/2014/main" val="451131707"/>
                    </a:ext>
                  </a:extLst>
                </a:gridCol>
                <a:gridCol w="796331">
                  <a:extLst>
                    <a:ext uri="{9D8B030D-6E8A-4147-A177-3AD203B41FA5}">
                      <a16:colId xmlns:a16="http://schemas.microsoft.com/office/drawing/2014/main" val="1900724918"/>
                    </a:ext>
                  </a:extLst>
                </a:gridCol>
                <a:gridCol w="802511">
                  <a:extLst>
                    <a:ext uri="{9D8B030D-6E8A-4147-A177-3AD203B41FA5}">
                      <a16:colId xmlns:a16="http://schemas.microsoft.com/office/drawing/2014/main" val="474308058"/>
                    </a:ext>
                  </a:extLst>
                </a:gridCol>
                <a:gridCol w="802511">
                  <a:extLst>
                    <a:ext uri="{9D8B030D-6E8A-4147-A177-3AD203B41FA5}">
                      <a16:colId xmlns:a16="http://schemas.microsoft.com/office/drawing/2014/main" val="171447855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Q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Q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7653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不变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不变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26843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03590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3556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4658418"/>
                  </a:ext>
                </a:extLst>
              </a:tr>
            </a:tbl>
          </a:graphicData>
        </a:graphic>
      </p:graphicFrame>
      <p:sp>
        <p:nvSpPr>
          <p:cNvPr id="12" name="文本框 11">
            <a:extLst>
              <a:ext uri="{FF2B5EF4-FFF2-40B4-BE49-F238E27FC236}">
                <a16:creationId xmlns:a16="http://schemas.microsoft.com/office/drawing/2014/main" id="{D18AD81A-DFCF-58B2-8C63-145426DFC481}"/>
              </a:ext>
            </a:extLst>
          </p:cNvPr>
          <p:cNvSpPr txBox="1"/>
          <p:nvPr/>
        </p:nvSpPr>
        <p:spPr>
          <a:xfrm>
            <a:off x="9404784" y="1328012"/>
            <a:ext cx="2049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chemeClr val="bg1"/>
                </a:solidFill>
              </a:rPr>
              <a:t>-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B59857B-CAC7-7CED-9B5D-ACC3418E7906}"/>
              </a:ext>
            </a:extLst>
          </p:cNvPr>
          <p:cNvSpPr txBox="1"/>
          <p:nvPr/>
        </p:nvSpPr>
        <p:spPr>
          <a:xfrm>
            <a:off x="7079094" y="3502931"/>
            <a:ext cx="25656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RS</a:t>
            </a:r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触发器输入输出关系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B2B785B-77BF-7199-36DC-A351008CFCC0}"/>
              </a:ext>
            </a:extLst>
          </p:cNvPr>
          <p:cNvSpPr txBox="1"/>
          <p:nvPr/>
        </p:nvSpPr>
        <p:spPr>
          <a:xfrm>
            <a:off x="6226168" y="5749730"/>
            <a:ext cx="42715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施密特触发器输入输出关系</a:t>
            </a:r>
            <a:r>
              <a:rPr lang="en-US" altLang="zh-CN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(V</a:t>
            </a:r>
            <a:r>
              <a:rPr lang="en-US" altLang="zh-CN" sz="1800" b="1" baseline="-25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i </a:t>
            </a:r>
            <a:r>
              <a:rPr lang="en-US" altLang="zh-CN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: 6→</a:t>
            </a: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0</a:t>
            </a:r>
            <a:r>
              <a:rPr lang="en-US" altLang="zh-CN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V)</a:t>
            </a:r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F209FA90-DD48-65F9-70C7-2F0F17783C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1080000"/>
            <a:ext cx="5280660" cy="463105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41151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94D7FE-9617-011A-9EB8-9D627395AC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B648EBD4-22AC-1AA9-2DEC-5DD66564C397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6229D1D7-3832-BE58-B625-EF49C9118B99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施密特触发器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E7C7B94B-EBF1-8490-212A-9057CDFA5DC5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10B23471-FD08-BC1F-FC0B-715466C7470B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0F9E8958-8EE9-3013-BB8A-86143E8135E1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DF3E8763-F8C3-8C34-57F1-92250D8C8ADE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8861905B-9F54-01A0-23B0-91561C4687E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07C8F54F-2746-EF8F-CA7C-F5096371DED1}"/>
              </a:ext>
            </a:extLst>
          </p:cNvPr>
          <p:cNvSpPr txBox="1"/>
          <p:nvPr/>
        </p:nvSpPr>
        <p:spPr>
          <a:xfrm>
            <a:off x="1933239" y="5745598"/>
            <a:ext cx="2796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施密特触发器原理图</a:t>
            </a:r>
            <a:endParaRPr lang="zh-CN" altLang="en-US" dirty="0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E15AC363-FFBE-2F1B-2C0F-04C9EE2A600E}"/>
              </a:ext>
            </a:extLst>
          </p:cNvPr>
          <p:cNvGraphicFramePr>
            <a:graphicFrameLocks noGrp="1"/>
          </p:cNvGraphicFramePr>
          <p:nvPr/>
        </p:nvGraphicFramePr>
        <p:xfrm>
          <a:off x="6560497" y="3892484"/>
          <a:ext cx="3714784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2782">
                  <a:extLst>
                    <a:ext uri="{9D8B030D-6E8A-4147-A177-3AD203B41FA5}">
                      <a16:colId xmlns:a16="http://schemas.microsoft.com/office/drawing/2014/main" val="3915346159"/>
                    </a:ext>
                  </a:extLst>
                </a:gridCol>
                <a:gridCol w="1853529">
                  <a:extLst>
                    <a:ext uri="{9D8B030D-6E8A-4147-A177-3AD203B41FA5}">
                      <a16:colId xmlns:a16="http://schemas.microsoft.com/office/drawing/2014/main" val="1348198081"/>
                    </a:ext>
                  </a:extLst>
                </a:gridCol>
                <a:gridCol w="928473">
                  <a:extLst>
                    <a:ext uri="{9D8B030D-6E8A-4147-A177-3AD203B41FA5}">
                      <a16:colId xmlns:a16="http://schemas.microsoft.com/office/drawing/2014/main" val="13112261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 </a:t>
                      </a:r>
                      <a:r>
                        <a:rPr lang="zh-CN" altLang="en-US" dirty="0"/>
                        <a:t>输入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中间量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输出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8756946"/>
                  </a:ext>
                </a:extLst>
              </a:tr>
            </a:tbl>
          </a:graphicData>
        </a:graphic>
      </p:graphicFrame>
      <p:graphicFrame>
        <p:nvGraphicFramePr>
          <p:cNvPr id="15" name="表格 14">
            <a:extLst>
              <a:ext uri="{FF2B5EF4-FFF2-40B4-BE49-F238E27FC236}">
                <a16:creationId xmlns:a16="http://schemas.microsoft.com/office/drawing/2014/main" id="{039FE887-08AE-B598-F1ED-EF0C1CECCE1B}"/>
              </a:ext>
            </a:extLst>
          </p:cNvPr>
          <p:cNvGraphicFramePr>
            <a:graphicFrameLocks noGrp="1"/>
          </p:cNvGraphicFramePr>
          <p:nvPr/>
        </p:nvGraphicFramePr>
        <p:xfrm>
          <a:off x="6560496" y="4232695"/>
          <a:ext cx="3714783" cy="1478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5846">
                  <a:extLst>
                    <a:ext uri="{9D8B030D-6E8A-4147-A177-3AD203B41FA5}">
                      <a16:colId xmlns:a16="http://schemas.microsoft.com/office/drawing/2014/main" val="451131707"/>
                    </a:ext>
                  </a:extLst>
                </a:gridCol>
                <a:gridCol w="921545">
                  <a:extLst>
                    <a:ext uri="{9D8B030D-6E8A-4147-A177-3AD203B41FA5}">
                      <a16:colId xmlns:a16="http://schemas.microsoft.com/office/drawing/2014/main" val="1900724918"/>
                    </a:ext>
                  </a:extLst>
                </a:gridCol>
                <a:gridCol w="928696">
                  <a:extLst>
                    <a:ext uri="{9D8B030D-6E8A-4147-A177-3AD203B41FA5}">
                      <a16:colId xmlns:a16="http://schemas.microsoft.com/office/drawing/2014/main" val="474308058"/>
                    </a:ext>
                  </a:extLst>
                </a:gridCol>
                <a:gridCol w="928696">
                  <a:extLst>
                    <a:ext uri="{9D8B030D-6E8A-4147-A177-3AD203B41FA5}">
                      <a16:colId xmlns:a16="http://schemas.microsoft.com/office/drawing/2014/main" val="171447855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i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O</a:t>
                      </a:r>
                      <a:endParaRPr lang="zh-CN" altLang="en-US" baseline="-25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7653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6→4V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0V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03590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4→2V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0V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96221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2→0V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6V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9749753"/>
                  </a:ext>
                </a:extLst>
              </a:tr>
            </a:tbl>
          </a:graphicData>
        </a:graphic>
      </p:graphicFrame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3728115B-DBD8-F8A2-0594-099A3C72CA53}"/>
              </a:ext>
            </a:extLst>
          </p:cNvPr>
          <p:cNvGraphicFramePr>
            <a:graphicFrameLocks noGrp="1"/>
          </p:cNvGraphicFramePr>
          <p:nvPr/>
        </p:nvGraphicFramePr>
        <p:xfrm>
          <a:off x="6756917" y="1280338"/>
          <a:ext cx="321004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6885">
                  <a:extLst>
                    <a:ext uri="{9D8B030D-6E8A-4147-A177-3AD203B41FA5}">
                      <a16:colId xmlns:a16="http://schemas.microsoft.com/office/drawing/2014/main" val="3915346159"/>
                    </a:ext>
                  </a:extLst>
                </a:gridCol>
                <a:gridCol w="1603161">
                  <a:extLst>
                    <a:ext uri="{9D8B030D-6E8A-4147-A177-3AD203B41FA5}">
                      <a16:colId xmlns:a16="http://schemas.microsoft.com/office/drawing/2014/main" val="8270925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 </a:t>
                      </a:r>
                      <a:r>
                        <a:rPr lang="zh-CN" altLang="en-US" dirty="0"/>
                        <a:t>输入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输出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8756946"/>
                  </a:ext>
                </a:extLst>
              </a:tr>
            </a:tbl>
          </a:graphicData>
        </a:graphic>
      </p:graphicFrame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99D3B61C-447D-9C27-08E0-24BBD8B4F8A9}"/>
              </a:ext>
            </a:extLst>
          </p:cNvPr>
          <p:cNvGraphicFramePr>
            <a:graphicFrameLocks noGrp="1"/>
          </p:cNvGraphicFramePr>
          <p:nvPr/>
        </p:nvGraphicFramePr>
        <p:xfrm>
          <a:off x="6756916" y="1620549"/>
          <a:ext cx="3210044" cy="184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8691">
                  <a:extLst>
                    <a:ext uri="{9D8B030D-6E8A-4147-A177-3AD203B41FA5}">
                      <a16:colId xmlns:a16="http://schemas.microsoft.com/office/drawing/2014/main" val="451131707"/>
                    </a:ext>
                  </a:extLst>
                </a:gridCol>
                <a:gridCol w="796331">
                  <a:extLst>
                    <a:ext uri="{9D8B030D-6E8A-4147-A177-3AD203B41FA5}">
                      <a16:colId xmlns:a16="http://schemas.microsoft.com/office/drawing/2014/main" val="1900724918"/>
                    </a:ext>
                  </a:extLst>
                </a:gridCol>
                <a:gridCol w="802511">
                  <a:extLst>
                    <a:ext uri="{9D8B030D-6E8A-4147-A177-3AD203B41FA5}">
                      <a16:colId xmlns:a16="http://schemas.microsoft.com/office/drawing/2014/main" val="474308058"/>
                    </a:ext>
                  </a:extLst>
                </a:gridCol>
                <a:gridCol w="802511">
                  <a:extLst>
                    <a:ext uri="{9D8B030D-6E8A-4147-A177-3AD203B41FA5}">
                      <a16:colId xmlns:a16="http://schemas.microsoft.com/office/drawing/2014/main" val="171447855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Q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Q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7653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不变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不变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26843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03590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3556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4658418"/>
                  </a:ext>
                </a:extLst>
              </a:tr>
            </a:tbl>
          </a:graphicData>
        </a:graphic>
      </p:graphicFrame>
      <p:sp>
        <p:nvSpPr>
          <p:cNvPr id="12" name="文本框 11">
            <a:extLst>
              <a:ext uri="{FF2B5EF4-FFF2-40B4-BE49-F238E27FC236}">
                <a16:creationId xmlns:a16="http://schemas.microsoft.com/office/drawing/2014/main" id="{A833F17B-B029-5BF8-74AF-92EE059D094C}"/>
              </a:ext>
            </a:extLst>
          </p:cNvPr>
          <p:cNvSpPr txBox="1"/>
          <p:nvPr/>
        </p:nvSpPr>
        <p:spPr>
          <a:xfrm>
            <a:off x="9404784" y="1328012"/>
            <a:ext cx="2049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chemeClr val="bg1"/>
                </a:solidFill>
              </a:rPr>
              <a:t>-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D2C1B79-A9FD-04A6-5CA1-57EB68E9DB4C}"/>
              </a:ext>
            </a:extLst>
          </p:cNvPr>
          <p:cNvSpPr txBox="1"/>
          <p:nvPr/>
        </p:nvSpPr>
        <p:spPr>
          <a:xfrm>
            <a:off x="7079094" y="3502931"/>
            <a:ext cx="25656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RS</a:t>
            </a:r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触发器输入输出关系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4AF2C72-EFF4-26FD-910F-DBA3B4BBA4DE}"/>
              </a:ext>
            </a:extLst>
          </p:cNvPr>
          <p:cNvSpPr txBox="1"/>
          <p:nvPr/>
        </p:nvSpPr>
        <p:spPr>
          <a:xfrm>
            <a:off x="6226168" y="5749730"/>
            <a:ext cx="42715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施密特触发器输入输出关系</a:t>
            </a:r>
            <a:r>
              <a:rPr lang="en-US" altLang="zh-CN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(V</a:t>
            </a:r>
            <a:r>
              <a:rPr lang="en-US" altLang="zh-CN" sz="1800" b="1" baseline="-25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i </a:t>
            </a:r>
            <a:r>
              <a:rPr lang="en-US" altLang="zh-CN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: 6→</a:t>
            </a: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0</a:t>
            </a:r>
            <a:r>
              <a:rPr lang="en-US" altLang="zh-CN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V)</a:t>
            </a:r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AF9CC35C-87CA-9C5A-D386-3B5D330625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1080000"/>
            <a:ext cx="5159121" cy="463105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36149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B637A9-8EC7-272C-AB32-511ED03950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8A8B5F9A-BB07-A529-277D-90268D342594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4FA7AB65-37A2-01ED-8BBB-49FB2398860C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施密特触发器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BFA558B7-B223-65D1-313B-9926F4DC5B0D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1673E317-3BF8-0CAF-9D9A-59736C3C5764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B1AC4DF1-B52C-1693-136E-4EC49418FF19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1815B76-BF07-EADF-EC1A-0FAEAA01E2E1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2583D7D7-C44C-3AB8-78A5-3F52643B4D7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919701E5-322E-AFBC-E53F-C4622686DCB8}"/>
              </a:ext>
            </a:extLst>
          </p:cNvPr>
          <p:cNvSpPr txBox="1"/>
          <p:nvPr/>
        </p:nvSpPr>
        <p:spPr>
          <a:xfrm>
            <a:off x="1933239" y="5745598"/>
            <a:ext cx="2796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施密特触发器原理图</a:t>
            </a:r>
            <a:endParaRPr lang="zh-CN" altLang="en-US" dirty="0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0DB1B5EF-5500-F766-DFB6-BC1A1CD6D019}"/>
              </a:ext>
            </a:extLst>
          </p:cNvPr>
          <p:cNvGraphicFramePr>
            <a:graphicFrameLocks noGrp="1"/>
          </p:cNvGraphicFramePr>
          <p:nvPr/>
        </p:nvGraphicFramePr>
        <p:xfrm>
          <a:off x="6560497" y="3892484"/>
          <a:ext cx="3714784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2782">
                  <a:extLst>
                    <a:ext uri="{9D8B030D-6E8A-4147-A177-3AD203B41FA5}">
                      <a16:colId xmlns:a16="http://schemas.microsoft.com/office/drawing/2014/main" val="3915346159"/>
                    </a:ext>
                  </a:extLst>
                </a:gridCol>
                <a:gridCol w="1853529">
                  <a:extLst>
                    <a:ext uri="{9D8B030D-6E8A-4147-A177-3AD203B41FA5}">
                      <a16:colId xmlns:a16="http://schemas.microsoft.com/office/drawing/2014/main" val="1348198081"/>
                    </a:ext>
                  </a:extLst>
                </a:gridCol>
                <a:gridCol w="928473">
                  <a:extLst>
                    <a:ext uri="{9D8B030D-6E8A-4147-A177-3AD203B41FA5}">
                      <a16:colId xmlns:a16="http://schemas.microsoft.com/office/drawing/2014/main" val="13112261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 </a:t>
                      </a:r>
                      <a:r>
                        <a:rPr lang="zh-CN" altLang="en-US" dirty="0"/>
                        <a:t>输入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中间量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输出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8756946"/>
                  </a:ext>
                </a:extLst>
              </a:tr>
            </a:tbl>
          </a:graphicData>
        </a:graphic>
      </p:graphicFrame>
      <p:graphicFrame>
        <p:nvGraphicFramePr>
          <p:cNvPr id="15" name="表格 14">
            <a:extLst>
              <a:ext uri="{FF2B5EF4-FFF2-40B4-BE49-F238E27FC236}">
                <a16:creationId xmlns:a16="http://schemas.microsoft.com/office/drawing/2014/main" id="{D2D80F40-0116-7107-B91D-C80DDFEC5A33}"/>
              </a:ext>
            </a:extLst>
          </p:cNvPr>
          <p:cNvGraphicFramePr>
            <a:graphicFrameLocks noGrp="1"/>
          </p:cNvGraphicFramePr>
          <p:nvPr/>
        </p:nvGraphicFramePr>
        <p:xfrm>
          <a:off x="6560496" y="4232695"/>
          <a:ext cx="3714783" cy="1478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5846">
                  <a:extLst>
                    <a:ext uri="{9D8B030D-6E8A-4147-A177-3AD203B41FA5}">
                      <a16:colId xmlns:a16="http://schemas.microsoft.com/office/drawing/2014/main" val="451131707"/>
                    </a:ext>
                  </a:extLst>
                </a:gridCol>
                <a:gridCol w="921545">
                  <a:extLst>
                    <a:ext uri="{9D8B030D-6E8A-4147-A177-3AD203B41FA5}">
                      <a16:colId xmlns:a16="http://schemas.microsoft.com/office/drawing/2014/main" val="1900724918"/>
                    </a:ext>
                  </a:extLst>
                </a:gridCol>
                <a:gridCol w="928696">
                  <a:extLst>
                    <a:ext uri="{9D8B030D-6E8A-4147-A177-3AD203B41FA5}">
                      <a16:colId xmlns:a16="http://schemas.microsoft.com/office/drawing/2014/main" val="474308058"/>
                    </a:ext>
                  </a:extLst>
                </a:gridCol>
                <a:gridCol w="928696">
                  <a:extLst>
                    <a:ext uri="{9D8B030D-6E8A-4147-A177-3AD203B41FA5}">
                      <a16:colId xmlns:a16="http://schemas.microsoft.com/office/drawing/2014/main" val="171447855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i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O</a:t>
                      </a:r>
                      <a:endParaRPr lang="zh-CN" altLang="en-US" baseline="-25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7653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6→4V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0V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03590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4→2V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0V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96221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2→0V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6V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9749753"/>
                  </a:ext>
                </a:extLst>
              </a:tr>
            </a:tbl>
          </a:graphicData>
        </a:graphic>
      </p:graphicFrame>
      <p:sp>
        <p:nvSpPr>
          <p:cNvPr id="8" name="文本框 7">
            <a:extLst>
              <a:ext uri="{FF2B5EF4-FFF2-40B4-BE49-F238E27FC236}">
                <a16:creationId xmlns:a16="http://schemas.microsoft.com/office/drawing/2014/main" id="{9587E2D8-8E40-BEE5-7FA6-5D015F0F0E96}"/>
              </a:ext>
            </a:extLst>
          </p:cNvPr>
          <p:cNvSpPr txBox="1"/>
          <p:nvPr/>
        </p:nvSpPr>
        <p:spPr>
          <a:xfrm>
            <a:off x="6226168" y="5749730"/>
            <a:ext cx="42715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施密特触发器输入输出关系</a:t>
            </a:r>
            <a:r>
              <a:rPr lang="en-US" altLang="zh-CN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(V</a:t>
            </a:r>
            <a:r>
              <a:rPr lang="en-US" altLang="zh-CN" sz="1800" b="1" baseline="-25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i </a:t>
            </a:r>
            <a:r>
              <a:rPr lang="en-US" altLang="zh-CN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: 6→</a:t>
            </a: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0</a:t>
            </a:r>
            <a:r>
              <a:rPr lang="en-US" altLang="zh-CN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V)</a:t>
            </a:r>
            <a:endParaRPr lang="zh-CN" altLang="en-US" dirty="0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2D6ED8DF-ADF4-C004-7C09-386E300674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0496" y="925829"/>
            <a:ext cx="3714783" cy="2925888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4898DE35-20A1-F835-47DD-364F1FB4B5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1080000"/>
            <a:ext cx="5159121" cy="463105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89270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5B37C8-D16D-BBF9-413A-E369649E14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0FCB0B54-C89D-ADD0-3E4E-F1E95B3F475C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5B401789-464C-01BD-CC00-5D45AE566892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施密特触发器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7F31E7B6-CB11-D87D-84AC-6CA4029219D2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981FDC19-C300-9528-5DD5-5EC68419C2A4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7D323F70-11CF-6C3E-FEA7-1DED0D8A2443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74D77301-AA01-83CB-35D4-EBD47A75B5B6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8CFEB76E-DB8C-040F-1DE0-82C346A5CE8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70AF24FB-E84A-D44C-D5BF-CC32A724C2B1}"/>
              </a:ext>
            </a:extLst>
          </p:cNvPr>
          <p:cNvGraphicFramePr>
            <a:graphicFrameLocks noGrp="1"/>
          </p:cNvGraphicFramePr>
          <p:nvPr/>
        </p:nvGraphicFramePr>
        <p:xfrm>
          <a:off x="1458864" y="1961190"/>
          <a:ext cx="3714784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2782">
                  <a:extLst>
                    <a:ext uri="{9D8B030D-6E8A-4147-A177-3AD203B41FA5}">
                      <a16:colId xmlns:a16="http://schemas.microsoft.com/office/drawing/2014/main" val="3915346159"/>
                    </a:ext>
                  </a:extLst>
                </a:gridCol>
                <a:gridCol w="1853529">
                  <a:extLst>
                    <a:ext uri="{9D8B030D-6E8A-4147-A177-3AD203B41FA5}">
                      <a16:colId xmlns:a16="http://schemas.microsoft.com/office/drawing/2014/main" val="1348198081"/>
                    </a:ext>
                  </a:extLst>
                </a:gridCol>
                <a:gridCol w="928473">
                  <a:extLst>
                    <a:ext uri="{9D8B030D-6E8A-4147-A177-3AD203B41FA5}">
                      <a16:colId xmlns:a16="http://schemas.microsoft.com/office/drawing/2014/main" val="13112261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 </a:t>
                      </a:r>
                      <a:r>
                        <a:rPr lang="zh-CN" altLang="en-US" dirty="0"/>
                        <a:t>输入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中间量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输出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8756946"/>
                  </a:ext>
                </a:extLst>
              </a:tr>
            </a:tbl>
          </a:graphicData>
        </a:graphic>
      </p:graphicFrame>
      <p:graphicFrame>
        <p:nvGraphicFramePr>
          <p:cNvPr id="11" name="表格 10">
            <a:extLst>
              <a:ext uri="{FF2B5EF4-FFF2-40B4-BE49-F238E27FC236}">
                <a16:creationId xmlns:a16="http://schemas.microsoft.com/office/drawing/2014/main" id="{7DA87DA8-4439-DEDC-5FB9-D1BEF3F4776A}"/>
              </a:ext>
            </a:extLst>
          </p:cNvPr>
          <p:cNvGraphicFramePr>
            <a:graphicFrameLocks noGrp="1"/>
          </p:cNvGraphicFramePr>
          <p:nvPr/>
        </p:nvGraphicFramePr>
        <p:xfrm>
          <a:off x="1458863" y="2301401"/>
          <a:ext cx="3714783" cy="259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5846">
                  <a:extLst>
                    <a:ext uri="{9D8B030D-6E8A-4147-A177-3AD203B41FA5}">
                      <a16:colId xmlns:a16="http://schemas.microsoft.com/office/drawing/2014/main" val="451131707"/>
                    </a:ext>
                  </a:extLst>
                </a:gridCol>
                <a:gridCol w="921545">
                  <a:extLst>
                    <a:ext uri="{9D8B030D-6E8A-4147-A177-3AD203B41FA5}">
                      <a16:colId xmlns:a16="http://schemas.microsoft.com/office/drawing/2014/main" val="1900724918"/>
                    </a:ext>
                  </a:extLst>
                </a:gridCol>
                <a:gridCol w="928696">
                  <a:extLst>
                    <a:ext uri="{9D8B030D-6E8A-4147-A177-3AD203B41FA5}">
                      <a16:colId xmlns:a16="http://schemas.microsoft.com/office/drawing/2014/main" val="474308058"/>
                    </a:ext>
                  </a:extLst>
                </a:gridCol>
                <a:gridCol w="928696">
                  <a:extLst>
                    <a:ext uri="{9D8B030D-6E8A-4147-A177-3AD203B41FA5}">
                      <a16:colId xmlns:a16="http://schemas.microsoft.com/office/drawing/2014/main" val="171447855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i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O</a:t>
                      </a:r>
                      <a:endParaRPr lang="zh-CN" altLang="en-US" baseline="-25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7653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0→2V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6V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78026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2→4V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6V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07764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4→6V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0V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75777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6→4V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0V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03590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4→2V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0V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96221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2→0V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6V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9749753"/>
                  </a:ext>
                </a:extLst>
              </a:tr>
            </a:tbl>
          </a:graphicData>
        </a:graphic>
      </p:graphicFrame>
      <p:pic>
        <p:nvPicPr>
          <p:cNvPr id="19" name="图片 18">
            <a:extLst>
              <a:ext uri="{FF2B5EF4-FFF2-40B4-BE49-F238E27FC236}">
                <a16:creationId xmlns:a16="http://schemas.microsoft.com/office/drawing/2014/main" id="{DDF94959-492B-4AE5-FA3A-BCC3A21237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9220" y="1543441"/>
            <a:ext cx="4284416" cy="3591245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6D7CB811-08CC-A1F8-5591-CDC807A48680}"/>
              </a:ext>
            </a:extLst>
          </p:cNvPr>
          <p:cNvSpPr txBox="1"/>
          <p:nvPr/>
        </p:nvSpPr>
        <p:spPr>
          <a:xfrm>
            <a:off x="6704139" y="5241223"/>
            <a:ext cx="2796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施密特触发器</a:t>
            </a:r>
            <a:r>
              <a:rPr lang="en-US" altLang="zh-CN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IO</a:t>
            </a:r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特性曲线</a:t>
            </a:r>
            <a:endParaRPr lang="zh-CN" altLang="en-US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CA713B01-751A-9CD3-5EBC-D481C86C3A61}"/>
              </a:ext>
            </a:extLst>
          </p:cNvPr>
          <p:cNvSpPr txBox="1"/>
          <p:nvPr/>
        </p:nvSpPr>
        <p:spPr>
          <a:xfrm>
            <a:off x="1245235" y="1788983"/>
            <a:ext cx="4157378" cy="3280033"/>
          </a:xfrm>
          <a:prstGeom prst="rect">
            <a:avLst/>
          </a:prstGeom>
          <a:noFill/>
          <a:ln w="28575" cmpd="dbl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 anchor="t">
            <a:spAutoFit/>
          </a:bodyPr>
          <a:lstStyle/>
          <a:p>
            <a:endParaRPr lang="zh-CN" altLang="en-US" dirty="0"/>
          </a:p>
        </p:txBody>
      </p:sp>
      <p:sp>
        <p:nvSpPr>
          <p:cNvPr id="27" name="箭头: 右 26">
            <a:extLst>
              <a:ext uri="{FF2B5EF4-FFF2-40B4-BE49-F238E27FC236}">
                <a16:creationId xmlns:a16="http://schemas.microsoft.com/office/drawing/2014/main" id="{882F00F3-2CF0-10CC-87C4-EA141834C8C8}"/>
              </a:ext>
            </a:extLst>
          </p:cNvPr>
          <p:cNvSpPr/>
          <p:nvPr/>
        </p:nvSpPr>
        <p:spPr>
          <a:xfrm>
            <a:off x="5646453" y="3192709"/>
            <a:ext cx="731520" cy="289560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123B513F-FD6D-35BA-B162-F3DF182BC85A}"/>
              </a:ext>
            </a:extLst>
          </p:cNvPr>
          <p:cNvSpPr txBox="1"/>
          <p:nvPr/>
        </p:nvSpPr>
        <p:spPr>
          <a:xfrm>
            <a:off x="1788444" y="5241223"/>
            <a:ext cx="30556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施密特触发器输入输出关系</a:t>
            </a:r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31473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C6B240-DC25-50EF-9F71-B480734923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D0C6ED4-48A3-2D51-3C5D-F939A679C7B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7804" r="1"/>
          <a:stretch/>
        </p:blipFill>
        <p:spPr>
          <a:xfrm>
            <a:off x="5831775" y="794999"/>
            <a:ext cx="5041420" cy="5469276"/>
          </a:xfrm>
          <a:prstGeom prst="rect">
            <a:avLst/>
          </a:prstGeom>
        </p:spPr>
      </p:pic>
      <p:grpSp>
        <p:nvGrpSpPr>
          <p:cNvPr id="24" name="组合 23">
            <a:extLst>
              <a:ext uri="{FF2B5EF4-FFF2-40B4-BE49-F238E27FC236}">
                <a16:creationId xmlns:a16="http://schemas.microsoft.com/office/drawing/2014/main" id="{1F0A070E-B740-54AE-9CFC-7FCA9B056E25}"/>
              </a:ext>
            </a:extLst>
          </p:cNvPr>
          <p:cNvGrpSpPr/>
          <p:nvPr/>
        </p:nvGrpSpPr>
        <p:grpSpPr>
          <a:xfrm>
            <a:off x="1245235" y="323215"/>
            <a:ext cx="365188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5FA73981-762B-C1D6-9AB2-9B92D35371D0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9970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光敏百灵鸟制作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AB9122A9-9BF4-3703-1F88-EC9E51334333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939929FE-F64D-181C-16D8-CAC9840F3878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7E15092F-A10A-B38D-D404-F5C2D594C9F2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F05E2504-9266-A8BD-F412-7E071B2AD582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369A5CE1-2297-FC4E-D681-9297E9DD90C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pic>
        <p:nvPicPr>
          <p:cNvPr id="17" name="图片 16">
            <a:extLst>
              <a:ext uri="{FF2B5EF4-FFF2-40B4-BE49-F238E27FC236}">
                <a16:creationId xmlns:a16="http://schemas.microsoft.com/office/drawing/2014/main" id="{840CB718-879F-078D-8DBB-1E322A3FEC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2765" y="1056105"/>
            <a:ext cx="3516790" cy="3775800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B60D3560-279B-7FA8-03E8-1EA13AC6B119}"/>
              </a:ext>
            </a:extLst>
          </p:cNvPr>
          <p:cNvSpPr txBox="1"/>
          <p:nvPr/>
        </p:nvSpPr>
        <p:spPr>
          <a:xfrm>
            <a:off x="625400" y="4960275"/>
            <a:ext cx="3920171" cy="1169551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施密特触发器增加内容（相较于</a:t>
            </a:r>
            <a:r>
              <a:rPr lang="en-US" altLang="zh-CN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555</a:t>
            </a:r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集成电路）：</a:t>
            </a:r>
            <a:endParaRPr lang="en-US" altLang="zh-CN" sz="1400" b="1" dirty="0">
              <a:solidFill>
                <a:schemeClr val="tx1">
                  <a:lumMod val="65000"/>
                  <a:lumOff val="3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1. </a:t>
            </a:r>
            <a:r>
              <a:rPr lang="zh-CN" altLang="en-US" sz="1400" b="1" dirty="0">
                <a:solidFill>
                  <a:srgbClr val="4D7EC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①引脚接地</a:t>
            </a:r>
            <a:endParaRPr lang="en-US" altLang="zh-CN" sz="1400" b="1" dirty="0">
              <a:solidFill>
                <a:srgbClr val="4D7EC2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2. </a:t>
            </a:r>
            <a:r>
              <a:rPr lang="zh-CN" altLang="en-US" sz="1400" b="1" dirty="0">
                <a:solidFill>
                  <a:srgbClr val="4D7EC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②⑥引脚相连</a:t>
            </a:r>
            <a:endParaRPr lang="en-US" altLang="zh-CN" sz="1400" b="1" dirty="0">
              <a:solidFill>
                <a:srgbClr val="4D7EC2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3. </a:t>
            </a:r>
            <a:r>
              <a:rPr lang="zh-CN" altLang="en-US" sz="1400" b="1" dirty="0">
                <a:solidFill>
                  <a:srgbClr val="00B05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④⑧引脚接高电压</a:t>
            </a:r>
            <a:endParaRPr lang="en-US" altLang="zh-CN" sz="1400" b="1" dirty="0">
              <a:solidFill>
                <a:srgbClr val="00B05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4. </a:t>
            </a:r>
            <a:r>
              <a:rPr lang="zh-CN" altLang="en-US" sz="14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⑤引脚通过电容接地</a:t>
            </a:r>
            <a:endParaRPr lang="en-US" altLang="zh-CN" sz="1400" b="1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1B2FAE75-DAA9-CB78-535C-2573A46B5153}"/>
              </a:ext>
            </a:extLst>
          </p:cNvPr>
          <p:cNvSpPr txBox="1"/>
          <p:nvPr/>
        </p:nvSpPr>
        <p:spPr>
          <a:xfrm>
            <a:off x="1114008" y="4200227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103</a:t>
            </a:r>
            <a:endParaRPr lang="zh-CN" altLang="en-US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A1ED6541-530D-FA0F-BA3F-CBFBB07565BF}"/>
              </a:ext>
            </a:extLst>
          </p:cNvPr>
          <p:cNvSpPr/>
          <p:nvPr/>
        </p:nvSpPr>
        <p:spPr>
          <a:xfrm>
            <a:off x="7394242" y="5064651"/>
            <a:ext cx="241738" cy="919120"/>
          </a:xfrm>
          <a:prstGeom prst="rect">
            <a:avLst/>
          </a:prstGeom>
          <a:solidFill>
            <a:schemeClr val="accent1">
              <a:alpha val="25000"/>
            </a:schemeClr>
          </a:solidFill>
          <a:ln w="73025" cmpd="sng">
            <a:solidFill>
              <a:srgbClr val="264787">
                <a:alpha val="47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393A4A96-AA38-B269-87CC-362A6C63B51B}"/>
              </a:ext>
            </a:extLst>
          </p:cNvPr>
          <p:cNvSpPr/>
          <p:nvPr/>
        </p:nvSpPr>
        <p:spPr>
          <a:xfrm>
            <a:off x="8345711" y="4123378"/>
            <a:ext cx="882867" cy="371032"/>
          </a:xfrm>
          <a:prstGeom prst="rect">
            <a:avLst/>
          </a:prstGeom>
          <a:solidFill>
            <a:srgbClr val="00B050">
              <a:alpha val="25000"/>
            </a:srgbClr>
          </a:solidFill>
          <a:ln w="73025" cmpd="sng">
            <a:solidFill>
              <a:srgbClr val="00B050">
                <a:alpha val="47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D8361CD2-89B7-AEA7-B10F-2E29540D85B4}"/>
              </a:ext>
            </a:extLst>
          </p:cNvPr>
          <p:cNvSpPr/>
          <p:nvPr/>
        </p:nvSpPr>
        <p:spPr>
          <a:xfrm rot="5400000">
            <a:off x="7624473" y="2486011"/>
            <a:ext cx="2966473" cy="241737"/>
          </a:xfrm>
          <a:prstGeom prst="rect">
            <a:avLst/>
          </a:prstGeom>
          <a:solidFill>
            <a:srgbClr val="00B050">
              <a:alpha val="25000"/>
            </a:srgbClr>
          </a:solidFill>
          <a:ln w="73025" cmpd="sng">
            <a:solidFill>
              <a:srgbClr val="00B050">
                <a:alpha val="47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9993D8EC-5D05-790E-FB31-9F9F3BC0ECF9}"/>
              </a:ext>
            </a:extLst>
          </p:cNvPr>
          <p:cNvSpPr/>
          <p:nvPr/>
        </p:nvSpPr>
        <p:spPr>
          <a:xfrm>
            <a:off x="7097503" y="4157100"/>
            <a:ext cx="882867" cy="337770"/>
          </a:xfrm>
          <a:prstGeom prst="rect">
            <a:avLst/>
          </a:prstGeom>
          <a:solidFill>
            <a:schemeClr val="accent1">
              <a:alpha val="25000"/>
            </a:schemeClr>
          </a:solidFill>
          <a:ln w="73025" cmpd="sng">
            <a:solidFill>
              <a:srgbClr val="264787">
                <a:alpha val="47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F59553E4-D0BD-690F-3748-3C65ADC503C9}"/>
              </a:ext>
            </a:extLst>
          </p:cNvPr>
          <p:cNvSpPr/>
          <p:nvPr/>
        </p:nvSpPr>
        <p:spPr>
          <a:xfrm>
            <a:off x="7097504" y="2689989"/>
            <a:ext cx="1136042" cy="337770"/>
          </a:xfrm>
          <a:prstGeom prst="rect">
            <a:avLst/>
          </a:prstGeom>
          <a:solidFill>
            <a:schemeClr val="accent1">
              <a:alpha val="25000"/>
            </a:schemeClr>
          </a:solidFill>
          <a:ln w="73025" cmpd="sng">
            <a:solidFill>
              <a:srgbClr val="264787">
                <a:alpha val="47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608C682C-D94D-290D-B771-6B718089AA5A}"/>
              </a:ext>
            </a:extLst>
          </p:cNvPr>
          <p:cNvSpPr/>
          <p:nvPr/>
        </p:nvSpPr>
        <p:spPr>
          <a:xfrm rot="5400000">
            <a:off x="6708334" y="3430161"/>
            <a:ext cx="1116108" cy="337770"/>
          </a:xfrm>
          <a:prstGeom prst="rect">
            <a:avLst/>
          </a:prstGeom>
          <a:solidFill>
            <a:schemeClr val="accent1">
              <a:alpha val="25000"/>
            </a:schemeClr>
          </a:solidFill>
          <a:ln w="73025" cmpd="sng">
            <a:solidFill>
              <a:srgbClr val="264787">
                <a:alpha val="47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E09BB651-F2EA-A22F-5C2D-456CB73DD706}"/>
              </a:ext>
            </a:extLst>
          </p:cNvPr>
          <p:cNvSpPr/>
          <p:nvPr/>
        </p:nvSpPr>
        <p:spPr>
          <a:xfrm rot="5400000">
            <a:off x="7102623" y="1433736"/>
            <a:ext cx="843448" cy="241738"/>
          </a:xfrm>
          <a:prstGeom prst="rect">
            <a:avLst/>
          </a:prstGeom>
          <a:solidFill>
            <a:srgbClr val="00B050">
              <a:alpha val="25000"/>
            </a:srgbClr>
          </a:solidFill>
          <a:ln w="73025" cmpd="sng">
            <a:solidFill>
              <a:srgbClr val="00B050">
                <a:alpha val="47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10DBF712-433F-3588-F6F1-D860BAE63EB8}"/>
              </a:ext>
            </a:extLst>
          </p:cNvPr>
          <p:cNvSpPr/>
          <p:nvPr/>
        </p:nvSpPr>
        <p:spPr>
          <a:xfrm>
            <a:off x="8394494" y="5009235"/>
            <a:ext cx="882866" cy="919120"/>
          </a:xfrm>
          <a:prstGeom prst="rect">
            <a:avLst/>
          </a:prstGeom>
          <a:solidFill>
            <a:srgbClr val="FF0000">
              <a:alpha val="25000"/>
            </a:srgbClr>
          </a:solidFill>
          <a:ln w="73025" cmpd="sng">
            <a:solidFill>
              <a:srgbClr val="FF0000">
                <a:alpha val="47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28FC9B43-F68C-0AE7-285D-DC310DBE77B5}"/>
              </a:ext>
            </a:extLst>
          </p:cNvPr>
          <p:cNvSpPr/>
          <p:nvPr/>
        </p:nvSpPr>
        <p:spPr>
          <a:xfrm>
            <a:off x="8394493" y="2576418"/>
            <a:ext cx="509581" cy="337770"/>
          </a:xfrm>
          <a:prstGeom prst="rect">
            <a:avLst/>
          </a:prstGeom>
          <a:solidFill>
            <a:srgbClr val="FF0000">
              <a:alpha val="25000"/>
            </a:srgbClr>
          </a:solidFill>
          <a:ln w="73025" cmpd="sng">
            <a:solidFill>
              <a:srgbClr val="FF0000">
                <a:alpha val="47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47525FEA-3C2C-1E8D-1A46-6CE3D3C283CA}"/>
              </a:ext>
            </a:extLst>
          </p:cNvPr>
          <p:cNvSpPr/>
          <p:nvPr/>
        </p:nvSpPr>
        <p:spPr>
          <a:xfrm rot="5400000">
            <a:off x="7735682" y="3840844"/>
            <a:ext cx="2095047" cy="241736"/>
          </a:xfrm>
          <a:prstGeom prst="rect">
            <a:avLst/>
          </a:prstGeom>
          <a:solidFill>
            <a:srgbClr val="FF0000">
              <a:alpha val="25000"/>
            </a:srgbClr>
          </a:solidFill>
          <a:ln w="73025" cmpd="sng">
            <a:solidFill>
              <a:srgbClr val="FF0000">
                <a:alpha val="47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38423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C22D99-595D-9B8A-6239-362FCDD59E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6DE4C8FB-5822-0397-4693-4F4EAAA662CF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9DB28E54-3ACB-D6F4-F3D2-232C243EDE38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元器件基础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F63607C6-F991-3C18-08F3-27DA74161E4D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56D5A04E-35B4-C60B-B886-16B67D1A6ED9}"/>
              </a:ext>
            </a:extLst>
          </p:cNvPr>
          <p:cNvPicPr>
            <a:picLocks noChangeAspect="1"/>
          </p:cNvPicPr>
          <p:nvPr/>
        </p:nvPicPr>
        <p:blipFill>
          <a:blip r:embed="rId20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41357C69-5DA6-F606-8E4F-F736E8D06DF3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C5D56B91-E890-5FBC-D2EC-29EE89DFF6A9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E6FCB567-56B2-66E3-ED7C-18704AC22B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E5992BFE-B0AE-54C0-2D5B-4588C724393C}"/>
              </a:ext>
            </a:extLst>
          </p:cNvPr>
          <p:cNvGrpSpPr/>
          <p:nvPr/>
        </p:nvGrpSpPr>
        <p:grpSpPr>
          <a:xfrm>
            <a:off x="730250" y="1210310"/>
            <a:ext cx="6525895" cy="2626360"/>
            <a:chOff x="1150" y="5311"/>
            <a:chExt cx="10277" cy="4136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06E02A44-4D79-3A80-CF66-C512E3533416}"/>
                </a:ext>
              </a:extLst>
            </p:cNvPr>
            <p:cNvSpPr/>
            <p:nvPr>
              <p:custDataLst>
                <p:tags r:id="rId16"/>
              </p:custDataLst>
            </p:nvPr>
          </p:nvSpPr>
          <p:spPr>
            <a:xfrm>
              <a:off x="1150" y="5311"/>
              <a:ext cx="2268" cy="7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42900" indent="-342900">
                <a:buFont typeface="Wingdings" panose="05000000000000000000" pitchFamily="2" charset="2"/>
                <a:buChar char="n"/>
              </a:pPr>
              <a:r>
                <a:rPr lang="zh-CN" altLang="en-US" sz="2400" b="1" dirty="0">
                  <a:solidFill>
                    <a:srgbClr val="2F5EB0"/>
                  </a:solidFill>
                  <a:latin typeface="微软雅黑" panose="020B0503020204020204" charset="-122"/>
                  <a:ea typeface="微软雅黑" panose="020B0503020204020204" charset="-122"/>
                </a:rPr>
                <a:t>面包板</a:t>
              </a: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BDE01348-CEA7-E0CF-D3F2-C95F024EEB9D}"/>
                </a:ext>
              </a:extLst>
            </p:cNvPr>
            <p:cNvSpPr/>
            <p:nvPr>
              <p:custDataLst>
                <p:tags r:id="rId17"/>
              </p:custDataLst>
            </p:nvPr>
          </p:nvSpPr>
          <p:spPr>
            <a:xfrm>
              <a:off x="1510" y="6035"/>
              <a:ext cx="9917" cy="3412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marL="342900" indent="-342900" fontAlgn="auto">
                <a:lnSpc>
                  <a:spcPct val="125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面包板是一种</a:t>
              </a:r>
              <a:r>
                <a:rPr lang="zh-CN" sz="2000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多用途的万能实验板</a:t>
              </a: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，可以将小功率的常规电子元器件直接插入，搭接出各式各样的实验电路。</a:t>
              </a:r>
            </a:p>
            <a:p>
              <a:pPr marL="342900" indent="-342900" fontAlgn="auto">
                <a:lnSpc>
                  <a:spcPct val="125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元器件可以</a:t>
              </a:r>
              <a:r>
                <a:rPr lang="zh-CN" sz="2000" b="1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反复插接</a:t>
              </a: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、</a:t>
              </a:r>
              <a:r>
                <a:rPr lang="zh-CN" sz="2000" b="1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重复使用</a:t>
              </a: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，便于</a:t>
              </a:r>
              <a:r>
                <a:rPr lang="zh-CN" sz="2000" b="1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电路调试</a:t>
              </a: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、</a:t>
              </a:r>
              <a:r>
                <a:rPr lang="zh-CN" sz="2000" b="1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元件调换</a:t>
              </a: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，非常适合初学电子技术的用户使用。</a:t>
              </a:r>
              <a:endParaRPr lang="zh-CN" sz="20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2A6885A9-5214-8516-304D-7EC9BDD0EA7B}"/>
              </a:ext>
            </a:extLst>
          </p:cNvPr>
          <p:cNvGrpSpPr/>
          <p:nvPr/>
        </p:nvGrpSpPr>
        <p:grpSpPr>
          <a:xfrm>
            <a:off x="7623175" y="822325"/>
            <a:ext cx="4275455" cy="1691640"/>
            <a:chOff x="11284" y="6200"/>
            <a:chExt cx="6733" cy="2664"/>
          </a:xfrm>
        </p:grpSpPr>
        <p:pic>
          <p:nvPicPr>
            <p:cNvPr id="12" name="https://photo-static-api.fotomore.com/creative/vcg/400/new/VCG41N1550407997.jpg?uid=386&amp;timestamp=1692330026&amp;sign=b9ac666cec1209cbd2261c70732f2120" descr="D:/Desktop/微信图片_20240122231546.png微信图片_20240122231546">
              <a:extLst>
                <a:ext uri="{FF2B5EF4-FFF2-40B4-BE49-F238E27FC236}">
                  <a16:creationId xmlns:a16="http://schemas.microsoft.com/office/drawing/2014/main" id="{2A42EAD7-D98F-48B3-1D18-80FF898D36A8}"/>
                </a:ext>
              </a:extLst>
            </p:cNvPr>
            <p:cNvPicPr>
              <a:picLocks noChangeAspect="1"/>
            </p:cNvPicPr>
            <p:nvPr>
              <p:custDataLst>
                <p:tags r:id="rId14"/>
              </p:custDataLst>
            </p:nvPr>
          </p:nvPicPr>
          <p:blipFill>
            <a:blip r:embed="rId21"/>
            <a:srcRect l="19" t="-24" r="462" b="24"/>
            <a:stretch>
              <a:fillRect/>
            </a:stretch>
          </p:blipFill>
          <p:spPr>
            <a:xfrm>
              <a:off x="11284" y="6200"/>
              <a:ext cx="6733" cy="211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" name="文本框 1">
              <a:extLst>
                <a:ext uri="{FF2B5EF4-FFF2-40B4-BE49-F238E27FC236}">
                  <a16:creationId xmlns:a16="http://schemas.microsoft.com/office/drawing/2014/main" id="{9AF2565A-CDBC-D615-E7D0-D5A87D1F20CC}"/>
                </a:ext>
              </a:extLst>
            </p:cNvPr>
            <p:cNvSpPr txBox="1"/>
            <p:nvPr>
              <p:custDataLst>
                <p:tags r:id="rId15"/>
              </p:custDataLst>
            </p:nvPr>
          </p:nvSpPr>
          <p:spPr>
            <a:xfrm>
              <a:off x="12486" y="8333"/>
              <a:ext cx="4360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130</a:t>
              </a: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线面包板</a:t>
              </a:r>
            </a:p>
          </p:txBody>
        </p:sp>
      </p:grpSp>
      <p:pic>
        <p:nvPicPr>
          <p:cNvPr id="10" name="图片 9">
            <a:extLst>
              <a:ext uri="{FF2B5EF4-FFF2-40B4-BE49-F238E27FC236}">
                <a16:creationId xmlns:a16="http://schemas.microsoft.com/office/drawing/2014/main" id="{FE6E09A1-978B-3724-393B-94D31F9CCC98}"/>
              </a:ext>
            </a:extLst>
          </p:cNvPr>
          <p:cNvPicPr>
            <a:picLocks noChangeAspect="1"/>
          </p:cNvPicPr>
          <p:nvPr/>
        </p:nvPicPr>
        <p:blipFill>
          <a:blip r:embed="rId22"/>
          <a:srcRect b="13812"/>
          <a:stretch>
            <a:fillRect/>
          </a:stretch>
        </p:blipFill>
        <p:spPr>
          <a:xfrm>
            <a:off x="7623175" y="2672080"/>
            <a:ext cx="4275455" cy="20802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D04E20FC-CD8F-32EC-5C5B-441DADD18019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8513445" y="4783455"/>
            <a:ext cx="27686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130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线面包板背面</a:t>
            </a:r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0E272C84-2EA5-04A9-BF02-5FE41E05D354}"/>
              </a:ext>
            </a:extLst>
          </p:cNvPr>
          <p:cNvCxnSpPr/>
          <p:nvPr/>
        </p:nvCxnSpPr>
        <p:spPr>
          <a:xfrm>
            <a:off x="10592435" y="3138170"/>
            <a:ext cx="0" cy="443865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9332BB05-AA07-8E3B-2ED9-003B9A12D4E9}"/>
              </a:ext>
            </a:extLst>
          </p:cNvPr>
          <p:cNvCxnSpPr/>
          <p:nvPr/>
        </p:nvCxnSpPr>
        <p:spPr>
          <a:xfrm>
            <a:off x="10485120" y="3138170"/>
            <a:ext cx="0" cy="443865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D6DC1AA5-5493-2435-B97A-31CE1456BF86}"/>
              </a:ext>
            </a:extLst>
          </p:cNvPr>
          <p:cNvCxnSpPr/>
          <p:nvPr/>
        </p:nvCxnSpPr>
        <p:spPr>
          <a:xfrm>
            <a:off x="10400665" y="3138170"/>
            <a:ext cx="0" cy="443865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92390A5E-DAA6-94C6-6DE4-678A5F669D94}"/>
              </a:ext>
            </a:extLst>
          </p:cNvPr>
          <p:cNvCxnSpPr/>
          <p:nvPr>
            <p:custDataLst>
              <p:tags r:id="rId3"/>
            </p:custDataLst>
          </p:nvPr>
        </p:nvCxnSpPr>
        <p:spPr>
          <a:xfrm>
            <a:off x="9488170" y="3028315"/>
            <a:ext cx="111600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4341EDDF-F516-7C85-9346-E231A3E38FB7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10485120" y="2526665"/>
            <a:ext cx="1466215" cy="373380"/>
          </a:xfrm>
          <a:prstGeom prst="rect">
            <a:avLst/>
          </a:prstGeom>
          <a:noFill/>
          <a:ln w="28575" cmpd="sng">
            <a:solidFill>
              <a:srgbClr val="C00000">
                <a:alpha val="54000"/>
              </a:srgbClr>
            </a:solidFill>
            <a:prstDash val="sysDash"/>
          </a:ln>
        </p:spPr>
        <p:txBody>
          <a:bodyPr wrap="square" rtlCol="0">
            <a:noAutofit/>
          </a:bodyPr>
          <a:lstStyle/>
          <a:p>
            <a:pPr algn="ctr"/>
            <a:r>
              <a:rPr lang="zh-CN" altLang="en-US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内部导通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F6ABA094-07AE-0464-3A25-E4052A597F91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7600315" y="5614670"/>
            <a:ext cx="3362325" cy="457562"/>
          </a:xfrm>
          <a:prstGeom prst="roundRect">
            <a:avLst>
              <a:gd name="adj" fmla="val 33300"/>
            </a:avLst>
          </a:prstGeom>
          <a:solidFill>
            <a:schemeClr val="accent1">
              <a:alpha val="30000"/>
            </a:schemeClr>
          </a:solidFill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>
            <a:spAutoFit/>
          </a:bodyPr>
          <a:lstStyle/>
          <a:p>
            <a:pPr indent="0"/>
            <a:r>
              <a:rPr lang="en-US" altLang="zh-CN" b="0">
                <a:latin typeface="微软雅黑" panose="020B0503020204020204" charset="-122"/>
                <a:ea typeface="微软雅黑" panose="020B0503020204020204" charset="-122"/>
              </a:rPr>
              <a:t>X</a:t>
            </a:r>
            <a:r>
              <a:rPr lang="zh-CN" altLang="en-US" b="0">
                <a:latin typeface="微软雅黑" panose="020B0503020204020204" charset="-122"/>
                <a:ea typeface="微软雅黑" panose="020B0503020204020204" charset="-122"/>
              </a:rPr>
              <a:t>通常接电源正极，</a:t>
            </a:r>
            <a:r>
              <a:rPr lang="en-US" altLang="zh-CN" b="0">
                <a:latin typeface="微软雅黑" panose="020B0503020204020204" charset="-122"/>
                <a:ea typeface="微软雅黑" panose="020B0503020204020204" charset="-122"/>
              </a:rPr>
              <a:t>Y</a:t>
            </a:r>
            <a:r>
              <a:rPr lang="zh-CN" altLang="en-US" b="0">
                <a:latin typeface="微软雅黑" panose="020B0503020204020204" charset="-122"/>
                <a:ea typeface="微软雅黑" panose="020B0503020204020204" charset="-122"/>
              </a:rPr>
              <a:t>通常接地</a:t>
            </a:r>
          </a:p>
        </p:txBody>
      </p: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770233AE-EA65-FBD3-85D2-71F148448E03}"/>
              </a:ext>
            </a:extLst>
          </p:cNvPr>
          <p:cNvGrpSpPr/>
          <p:nvPr/>
        </p:nvGrpSpPr>
        <p:grpSpPr>
          <a:xfrm>
            <a:off x="490220" y="3987800"/>
            <a:ext cx="6856730" cy="2334895"/>
            <a:chOff x="772" y="5884"/>
            <a:chExt cx="10798" cy="3677"/>
          </a:xfrm>
        </p:grpSpPr>
        <p:grpSp>
          <p:nvGrpSpPr>
            <p:cNvPr id="32" name="组合 31">
              <a:extLst>
                <a:ext uri="{FF2B5EF4-FFF2-40B4-BE49-F238E27FC236}">
                  <a16:creationId xmlns:a16="http://schemas.microsoft.com/office/drawing/2014/main" id="{BB4667A4-3D1D-D5C3-9084-02F756B54B26}"/>
                </a:ext>
              </a:extLst>
            </p:cNvPr>
            <p:cNvGrpSpPr/>
            <p:nvPr/>
          </p:nvGrpSpPr>
          <p:grpSpPr>
            <a:xfrm>
              <a:off x="772" y="6547"/>
              <a:ext cx="10798" cy="3015"/>
              <a:chOff x="772" y="6259"/>
              <a:chExt cx="10798" cy="3015"/>
            </a:xfrm>
          </p:grpSpPr>
          <p:pic>
            <p:nvPicPr>
              <p:cNvPr id="27" name="图片 26">
                <a:extLst>
                  <a:ext uri="{FF2B5EF4-FFF2-40B4-BE49-F238E27FC236}">
                    <a16:creationId xmlns:a16="http://schemas.microsoft.com/office/drawing/2014/main" id="{2BB25C9F-AB11-6827-BCDA-68991DC574CB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0"/>
                </p:custDataLst>
              </p:nvPr>
            </p:nvPicPr>
            <p:blipFill>
              <a:blip r:embed="rId23"/>
              <a:stretch>
                <a:fillRect/>
              </a:stretch>
            </p:blipFill>
            <p:spPr>
              <a:xfrm>
                <a:off x="772" y="6259"/>
                <a:ext cx="10799" cy="2623"/>
              </a:xfrm>
              <a:prstGeom prst="rect">
                <a:avLst/>
              </a:prstGeom>
            </p:spPr>
          </p:pic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A78E19C3-AF85-EF2B-4ECB-CEF32636686C}"/>
                  </a:ext>
                </a:extLst>
              </p:cNvPr>
              <p:cNvSpPr txBox="1"/>
              <p:nvPr>
                <p:custDataLst>
                  <p:tags r:id="rId11"/>
                </p:custDataLst>
              </p:nvPr>
            </p:nvSpPr>
            <p:spPr>
              <a:xfrm>
                <a:off x="3551" y="8744"/>
                <a:ext cx="4360" cy="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130</a:t>
                </a:r>
                <a:r>
                  <a:rPr lang="zh-CN" altLang="en-US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线面包板连接关系</a:t>
                </a:r>
              </a:p>
            </p:txBody>
          </p:sp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4317EE83-2214-1B44-D654-7DD48ED5341D}"/>
                  </a:ext>
                </a:extLst>
              </p:cNvPr>
              <p:cNvSpPr txBox="1"/>
              <p:nvPr>
                <p:custDataLst>
                  <p:tags r:id="rId12"/>
                </p:custDataLst>
              </p:nvPr>
            </p:nvSpPr>
            <p:spPr>
              <a:xfrm>
                <a:off x="10522" y="6268"/>
                <a:ext cx="700" cy="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accent1">
                        <a:lumMod val="50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X</a:t>
                </a:r>
              </a:p>
            </p:txBody>
          </p:sp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5B1B26E8-BE2D-4807-7B46-5D780E60D8E2}"/>
                  </a:ext>
                </a:extLst>
              </p:cNvPr>
              <p:cNvSpPr txBox="1"/>
              <p:nvPr>
                <p:custDataLst>
                  <p:tags r:id="rId13"/>
                </p:custDataLst>
              </p:nvPr>
            </p:nvSpPr>
            <p:spPr>
              <a:xfrm>
                <a:off x="10522" y="8284"/>
                <a:ext cx="700" cy="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accent1">
                        <a:lumMod val="50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Y</a:t>
                </a:r>
              </a:p>
            </p:txBody>
          </p:sp>
        </p:grpSp>
        <p:sp>
          <p:nvSpPr>
            <p:cNvPr id="33" name="右大括号 32">
              <a:extLst>
                <a:ext uri="{FF2B5EF4-FFF2-40B4-BE49-F238E27FC236}">
                  <a16:creationId xmlns:a16="http://schemas.microsoft.com/office/drawing/2014/main" id="{9ABCFE42-B576-43F9-AD7C-E5BE1FDBF13C}"/>
                </a:ext>
              </a:extLst>
            </p:cNvPr>
            <p:cNvSpPr/>
            <p:nvPr/>
          </p:nvSpPr>
          <p:spPr>
            <a:xfrm rot="16200000">
              <a:off x="3048" y="5036"/>
              <a:ext cx="242" cy="3192"/>
            </a:xfrm>
            <a:prstGeom prst="rightBrace">
              <a:avLst>
                <a:gd name="adj1" fmla="val 196280"/>
                <a:gd name="adj2" fmla="val 50000"/>
              </a:avLst>
            </a:prstGeom>
            <a:ln w="25400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右大括号 39">
              <a:extLst>
                <a:ext uri="{FF2B5EF4-FFF2-40B4-BE49-F238E27FC236}">
                  <a16:creationId xmlns:a16="http://schemas.microsoft.com/office/drawing/2014/main" id="{1489D53E-4166-9F02-50CD-9391B25F8A97}"/>
                </a:ext>
              </a:extLst>
            </p:cNvPr>
            <p:cNvSpPr/>
            <p:nvPr/>
          </p:nvSpPr>
          <p:spPr>
            <a:xfrm rot="16200000">
              <a:off x="9046" y="5036"/>
              <a:ext cx="242" cy="3192"/>
            </a:xfrm>
            <a:prstGeom prst="rightBrace">
              <a:avLst>
                <a:gd name="adj1" fmla="val 196280"/>
                <a:gd name="adj2" fmla="val 50000"/>
              </a:avLst>
            </a:prstGeom>
            <a:ln w="25400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右大括号 40">
              <a:extLst>
                <a:ext uri="{FF2B5EF4-FFF2-40B4-BE49-F238E27FC236}">
                  <a16:creationId xmlns:a16="http://schemas.microsoft.com/office/drawing/2014/main" id="{366F324A-DE19-C9FC-04E3-2D93CF208C9B}"/>
                </a:ext>
              </a:extLst>
            </p:cNvPr>
            <p:cNvSpPr/>
            <p:nvPr/>
          </p:nvSpPr>
          <p:spPr>
            <a:xfrm rot="16200000">
              <a:off x="6040" y="5488"/>
              <a:ext cx="242" cy="2288"/>
            </a:xfrm>
            <a:prstGeom prst="rightBrace">
              <a:avLst>
                <a:gd name="adj1" fmla="val 196280"/>
                <a:gd name="adj2" fmla="val 50000"/>
              </a:avLst>
            </a:prstGeom>
            <a:ln w="25400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9C5E6561-AE52-5933-3C28-A002C02E9464}"/>
                </a:ext>
              </a:extLst>
            </p:cNvPr>
            <p:cNvSpPr txBox="1"/>
            <p:nvPr>
              <p:custDataLst>
                <p:tags r:id="rId7"/>
              </p:custDataLst>
            </p:nvPr>
          </p:nvSpPr>
          <p:spPr>
            <a:xfrm>
              <a:off x="989" y="5884"/>
              <a:ext cx="4360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chemeClr val="accent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4</a:t>
              </a:r>
              <a:r>
                <a:rPr lang="zh-CN" altLang="en-US" sz="1600" dirty="0">
                  <a:solidFill>
                    <a:schemeClr val="accent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组导通</a:t>
              </a:r>
            </a:p>
          </p:txBody>
        </p: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FEA87BC6-42A3-9BE3-B23C-161C8EA478BE}"/>
                </a:ext>
              </a:extLst>
            </p:cNvPr>
            <p:cNvSpPr txBox="1"/>
            <p:nvPr>
              <p:custDataLst>
                <p:tags r:id="rId8"/>
              </p:custDataLst>
            </p:nvPr>
          </p:nvSpPr>
          <p:spPr>
            <a:xfrm>
              <a:off x="3981" y="5884"/>
              <a:ext cx="4360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chemeClr val="accent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3</a:t>
              </a:r>
              <a:r>
                <a:rPr lang="zh-CN" altLang="en-US" sz="1600" dirty="0">
                  <a:solidFill>
                    <a:schemeClr val="accent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组导通</a:t>
              </a:r>
            </a:p>
          </p:txBody>
        </p: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E5379790-A1D1-8515-EA32-39EC5AACF574}"/>
                </a:ext>
              </a:extLst>
            </p:cNvPr>
            <p:cNvSpPr txBox="1"/>
            <p:nvPr>
              <p:custDataLst>
                <p:tags r:id="rId9"/>
              </p:custDataLst>
            </p:nvPr>
          </p:nvSpPr>
          <p:spPr>
            <a:xfrm>
              <a:off x="6981" y="5884"/>
              <a:ext cx="4360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chemeClr val="accent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4</a:t>
              </a:r>
              <a:r>
                <a:rPr lang="zh-CN" altLang="en-US" sz="1600" dirty="0">
                  <a:solidFill>
                    <a:schemeClr val="accent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组导通</a:t>
              </a:r>
            </a:p>
          </p:txBody>
        </p:sp>
      </p:grpSp>
      <p:cxnSp>
        <p:nvCxnSpPr>
          <p:cNvPr id="46" name="直接箭头连接符 45">
            <a:extLst>
              <a:ext uri="{FF2B5EF4-FFF2-40B4-BE49-F238E27FC236}">
                <a16:creationId xmlns:a16="http://schemas.microsoft.com/office/drawing/2014/main" id="{2026D58B-9EE1-48F8-9F23-C77FA157FD2B}"/>
              </a:ext>
            </a:extLst>
          </p:cNvPr>
          <p:cNvCxnSpPr/>
          <p:nvPr/>
        </p:nvCxnSpPr>
        <p:spPr>
          <a:xfrm flipH="1" flipV="1">
            <a:off x="7018020" y="4770755"/>
            <a:ext cx="480060" cy="998220"/>
          </a:xfrm>
          <a:prstGeom prst="straightConnector1">
            <a:avLst/>
          </a:prstGeom>
          <a:ln w="2857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rgbClr val="264787"/>
                </a:gs>
              </a:gsLst>
              <a:lin ang="5400000" scaled="1"/>
            </a:gradFill>
            <a:tailEnd type="triangle" w="med" len="lg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7" name="直接箭头连接符 46">
            <a:extLst>
              <a:ext uri="{FF2B5EF4-FFF2-40B4-BE49-F238E27FC236}">
                <a16:creationId xmlns:a16="http://schemas.microsoft.com/office/drawing/2014/main" id="{5B229F6D-D01E-FAC3-E54C-562CEC81DC17}"/>
              </a:ext>
            </a:extLst>
          </p:cNvPr>
          <p:cNvCxnSpPr>
            <a:endCxn id="31" idx="3"/>
          </p:cNvCxnSpPr>
          <p:nvPr>
            <p:custDataLst>
              <p:tags r:id="rId6"/>
            </p:custDataLst>
          </p:nvPr>
        </p:nvCxnSpPr>
        <p:spPr>
          <a:xfrm flipH="1">
            <a:off x="7125970" y="5852795"/>
            <a:ext cx="364490" cy="10795"/>
          </a:xfrm>
          <a:prstGeom prst="straightConnector1">
            <a:avLst/>
          </a:prstGeom>
          <a:ln w="2857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rgbClr val="264787"/>
                </a:gs>
              </a:gsLst>
              <a:lin ang="0" scaled="1"/>
            </a:gradFill>
            <a:tailEnd type="triangle" w="med" len="lg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2150790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6D645E-C65E-E909-A540-038F84B44C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FBF4E734-C5DC-3D57-FC79-DF03F01F17E2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BAD44F3E-C681-DF76-27AD-05460E712107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9970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多谐振荡器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F94C79D9-BCFA-2826-A110-482F1718660B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8043F99E-C74B-D875-5EBB-E64BA224A623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9603A5D0-D808-CC59-AE32-E627CCAFCD92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F4D244F9-3D03-46C8-A36E-F14C0ED54789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F30FBB6D-E111-AD02-00FF-C123B53C1F5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6A10D153-79E1-C5EC-CB9B-733ECD6EE556}"/>
              </a:ext>
            </a:extLst>
          </p:cNvPr>
          <p:cNvSpPr txBox="1"/>
          <p:nvPr/>
        </p:nvSpPr>
        <p:spPr>
          <a:xfrm>
            <a:off x="1699635" y="5711614"/>
            <a:ext cx="2796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多谐振荡器原理图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CD40502-6BE6-E96A-80F5-7796E14E9A69}"/>
              </a:ext>
            </a:extLst>
          </p:cNvPr>
          <p:cNvSpPr txBox="1"/>
          <p:nvPr/>
        </p:nvSpPr>
        <p:spPr>
          <a:xfrm>
            <a:off x="5638798" y="1441859"/>
            <a:ext cx="5388779" cy="1866858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多谐振荡器增加内容（相较于施密特触发器）：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1. 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②引脚通过电容</a:t>
            </a: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C</a:t>
            </a:r>
            <a:r>
              <a:rPr lang="en-US" altLang="zh-CN" sz="2000" b="1" baseline="-2500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接地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2. 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②⑦引脚通过电阻</a:t>
            </a: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R</a:t>
            </a:r>
            <a:r>
              <a:rPr lang="en-US" altLang="zh-CN" sz="2000" b="1" baseline="-2500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相连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3. 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⑦引脚通过电阻</a:t>
            </a: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R</a:t>
            </a:r>
            <a:r>
              <a:rPr lang="en-US" altLang="zh-CN" sz="2000" b="1" baseline="-2500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接高电压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CB5C44A9-E938-7495-70FD-DD3118C155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0741" y="1181254"/>
            <a:ext cx="4574777" cy="4495492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45107231-BCB6-08E9-9911-43335A5C11CF}"/>
              </a:ext>
            </a:extLst>
          </p:cNvPr>
          <p:cNvSpPr txBox="1"/>
          <p:nvPr/>
        </p:nvSpPr>
        <p:spPr>
          <a:xfrm>
            <a:off x="5638798" y="4257168"/>
            <a:ext cx="5206764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ctr">
              <a:lnSpc>
                <a:spcPct val="150000"/>
              </a:lnSpc>
            </a:pPr>
            <a:r>
              <a:rPr lang="zh-CN" altLang="en-US" dirty="0">
                <a:latin typeface="+mn-ea"/>
              </a:rPr>
              <a:t>一切的一切，都是为了给</a:t>
            </a:r>
            <a:r>
              <a:rPr lang="en-US" altLang="zh-CN" dirty="0">
                <a:latin typeface="+mn-ea"/>
              </a:rPr>
              <a:t>Vi</a:t>
            </a:r>
            <a:r>
              <a:rPr lang="zh-CN" altLang="en-US" dirty="0">
                <a:latin typeface="+mn-ea"/>
              </a:rPr>
              <a:t>节点充电和放电</a:t>
            </a:r>
            <a:r>
              <a:rPr lang="en-US" altLang="zh-CN" dirty="0">
                <a:latin typeface="+mn-ea"/>
              </a:rPr>
              <a:t>……</a:t>
            </a:r>
            <a:endParaRPr lang="zh-CN" altLang="en-US" dirty="0">
              <a:latin typeface="+mn-ea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6D16B1AF-9301-3C91-5ADD-165D03D541A9}"/>
              </a:ext>
            </a:extLst>
          </p:cNvPr>
          <p:cNvSpPr/>
          <p:nvPr/>
        </p:nvSpPr>
        <p:spPr>
          <a:xfrm>
            <a:off x="5693421" y="4221913"/>
            <a:ext cx="5097518" cy="616386"/>
          </a:xfrm>
          <a:prstGeom prst="rect">
            <a:avLst/>
          </a:prstGeom>
          <a:noFill/>
          <a:ln w="31750" cap="rnd" cmpd="dbl">
            <a:solidFill>
              <a:schemeClr val="accent1">
                <a:shade val="15000"/>
                <a:alpha val="70000"/>
              </a:schemeClr>
            </a:solidFill>
            <a:prstDash val="dash"/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97983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EAFAE3-B171-E909-BC87-5D52C10749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>
            <a:extLst>
              <a:ext uri="{FF2B5EF4-FFF2-40B4-BE49-F238E27FC236}">
                <a16:creationId xmlns:a16="http://schemas.microsoft.com/office/drawing/2014/main" id="{B09CBABE-70A0-69CC-52BE-43A17C38BE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5361" y="2228194"/>
            <a:ext cx="5288020" cy="2568468"/>
          </a:xfrm>
          <a:prstGeom prst="rect">
            <a:avLst/>
          </a:prstGeom>
        </p:spPr>
      </p:pic>
      <p:grpSp>
        <p:nvGrpSpPr>
          <p:cNvPr id="24" name="组合 23">
            <a:extLst>
              <a:ext uri="{FF2B5EF4-FFF2-40B4-BE49-F238E27FC236}">
                <a16:creationId xmlns:a16="http://schemas.microsoft.com/office/drawing/2014/main" id="{F684D01F-51CA-9CB5-CF3B-35D24D97C411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F5E28565-69F2-21AA-E790-ACB561634816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9970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多谐振荡器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7F4CE5E1-DD4E-E7C7-5F47-A6BD19AA4527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9B27D802-8013-BB2D-2FB2-E440CF1CA711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00974122-F7F7-A23E-0ED4-983243439E8C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D505E500-275E-2E96-77A9-CCD1D1831874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BC46AED3-141C-7A27-205A-942B9992DAE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E4E347B6-32AB-D878-A6C1-F849BEFFF34A}"/>
              </a:ext>
            </a:extLst>
          </p:cNvPr>
          <p:cNvSpPr txBox="1"/>
          <p:nvPr/>
        </p:nvSpPr>
        <p:spPr>
          <a:xfrm>
            <a:off x="1696196" y="5823177"/>
            <a:ext cx="2796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多谐振荡器原理图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3D5DB2E-900B-FAE3-7D05-E7FA280D21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9111" y="1190039"/>
            <a:ext cx="4502891" cy="4657881"/>
          </a:xfrm>
          <a:prstGeom prst="rect">
            <a:avLst/>
          </a:prstGeom>
        </p:spPr>
      </p:pic>
      <p:sp>
        <p:nvSpPr>
          <p:cNvPr id="8" name="箭头: 直角双向 7">
            <a:extLst>
              <a:ext uri="{FF2B5EF4-FFF2-40B4-BE49-F238E27FC236}">
                <a16:creationId xmlns:a16="http://schemas.microsoft.com/office/drawing/2014/main" id="{5309B990-1F3C-DFD8-4224-BB3CE640F2CA}"/>
              </a:ext>
            </a:extLst>
          </p:cNvPr>
          <p:cNvSpPr/>
          <p:nvPr/>
        </p:nvSpPr>
        <p:spPr>
          <a:xfrm rot="16200000">
            <a:off x="5810418" y="-1155375"/>
            <a:ext cx="738466" cy="5271250"/>
          </a:xfrm>
          <a:prstGeom prst="leftUpArrow">
            <a:avLst>
              <a:gd name="adj1" fmla="val 25000"/>
              <a:gd name="adj2" fmla="val 25763"/>
              <a:gd name="adj3" fmla="val 25000"/>
            </a:avLst>
          </a:prstGeom>
          <a:noFill/>
          <a:ln w="25400" cmpd="dbl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EF83E4B5-A491-46DA-98FF-2153B1AACF60}"/>
              </a:ext>
            </a:extLst>
          </p:cNvPr>
          <p:cNvSpPr/>
          <p:nvPr/>
        </p:nvSpPr>
        <p:spPr>
          <a:xfrm>
            <a:off x="5985361" y="1985334"/>
            <a:ext cx="5283806" cy="2943652"/>
          </a:xfrm>
          <a:prstGeom prst="rect">
            <a:avLst/>
          </a:prstGeom>
          <a:noFill/>
          <a:ln w="28575" cmpd="sng">
            <a:solidFill>
              <a:srgbClr val="FF0000">
                <a:alpha val="49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D7915C2-DEA2-642A-D16D-CFE736DA0D42}"/>
              </a:ext>
            </a:extLst>
          </p:cNvPr>
          <p:cNvSpPr txBox="1"/>
          <p:nvPr/>
        </p:nvSpPr>
        <p:spPr>
          <a:xfrm>
            <a:off x="6797629" y="5142389"/>
            <a:ext cx="36592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多谐振荡器（左图）</a:t>
            </a:r>
            <a:br>
              <a:rPr lang="en-US" altLang="zh-CN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</a:br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红色虚线框内等效电路图</a:t>
            </a:r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39088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1935EF-DB94-2565-915B-70184E6FED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37F2575-8ED6-1721-EFF3-6218B9DE21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000" y="935999"/>
            <a:ext cx="5468112" cy="2330958"/>
          </a:xfrm>
          <a:prstGeom prst="rect">
            <a:avLst/>
          </a:prstGeom>
        </p:spPr>
      </p:pic>
      <p:grpSp>
        <p:nvGrpSpPr>
          <p:cNvPr id="24" name="组合 23">
            <a:extLst>
              <a:ext uri="{FF2B5EF4-FFF2-40B4-BE49-F238E27FC236}">
                <a16:creationId xmlns:a16="http://schemas.microsoft.com/office/drawing/2014/main" id="{FD97DC2D-76EF-2C37-D388-786FF22D77F3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F3D3E01D-AE73-AF53-3683-B2A3EE3D178F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9970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多谐振荡器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E6694656-FEDA-E45B-FB04-76AED4F85454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C63D4535-2C3F-EAC4-4A24-4A9CCD43BD97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F8FDD0A3-59AB-BCD5-A9FD-FFF97A60ADEE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D86A0D4B-C716-ECB8-A4D9-442A97D89003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5CD09F7E-5655-9070-7607-B3B179F0EFF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166CCEF5-BDB3-2876-56E3-190068ACA4E8}"/>
              </a:ext>
            </a:extLst>
          </p:cNvPr>
          <p:cNvSpPr txBox="1"/>
          <p:nvPr/>
        </p:nvSpPr>
        <p:spPr>
          <a:xfrm>
            <a:off x="954888" y="5451982"/>
            <a:ext cx="2796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多谐振荡器原理图</a:t>
            </a:r>
            <a:endParaRPr lang="zh-CN" altLang="en-US" dirty="0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18C8CBEC-7301-FA09-9FC0-FFA44D2C51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7762" y="1221352"/>
            <a:ext cx="4131241" cy="4059643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249E714B-06CC-3E5C-2353-7658F2F061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03855" y="2459393"/>
            <a:ext cx="2353673" cy="2198421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AD492A86-87E0-9F37-952C-F0B873768D9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23485" y="3429000"/>
            <a:ext cx="4035033" cy="2470294"/>
          </a:xfrm>
          <a:prstGeom prst="rect">
            <a:avLst/>
          </a:prstGeom>
        </p:spPr>
      </p:pic>
      <p:sp>
        <p:nvSpPr>
          <p:cNvPr id="28" name="文本框 27">
            <a:extLst>
              <a:ext uri="{FF2B5EF4-FFF2-40B4-BE49-F238E27FC236}">
                <a16:creationId xmlns:a16="http://schemas.microsoft.com/office/drawing/2014/main" id="{BA28B0F3-5E99-5D4D-4ED2-3587D1E8858D}"/>
              </a:ext>
            </a:extLst>
          </p:cNvPr>
          <p:cNvSpPr txBox="1"/>
          <p:nvPr/>
        </p:nvSpPr>
        <p:spPr>
          <a:xfrm>
            <a:off x="5059938" y="5895969"/>
            <a:ext cx="39621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多谐振荡器输入输出随时间变化图</a:t>
            </a:r>
            <a:endParaRPr lang="zh-CN" altLang="en-US" dirty="0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BED0DFE2-B2F3-8FA8-DEFD-FBDF00B80402}"/>
              </a:ext>
            </a:extLst>
          </p:cNvPr>
          <p:cNvSpPr txBox="1"/>
          <p:nvPr/>
        </p:nvSpPr>
        <p:spPr>
          <a:xfrm>
            <a:off x="9433485" y="4670344"/>
            <a:ext cx="179328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施密特触发器</a:t>
            </a:r>
            <a:br>
              <a:rPr lang="en-US" altLang="zh-CN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</a:br>
            <a:r>
              <a:rPr lang="en-US" altLang="zh-CN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IO</a:t>
            </a:r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特性曲线</a:t>
            </a:r>
            <a:endParaRPr lang="zh-CN" altLang="en-US" dirty="0"/>
          </a:p>
        </p:txBody>
      </p:sp>
      <p:sp>
        <p:nvSpPr>
          <p:cNvPr id="30" name="箭头: 上下 29">
            <a:extLst>
              <a:ext uri="{FF2B5EF4-FFF2-40B4-BE49-F238E27FC236}">
                <a16:creationId xmlns:a16="http://schemas.microsoft.com/office/drawing/2014/main" id="{B73D2750-498C-05DD-FFE6-47283848E63D}"/>
              </a:ext>
            </a:extLst>
          </p:cNvPr>
          <p:cNvSpPr/>
          <p:nvPr/>
        </p:nvSpPr>
        <p:spPr>
          <a:xfrm>
            <a:off x="9964229" y="2047156"/>
            <a:ext cx="231228" cy="609600"/>
          </a:xfrm>
          <a:prstGeom prst="upDownArrow">
            <a:avLst/>
          </a:prstGeom>
          <a:noFill/>
          <a:ln w="25400">
            <a:solidFill>
              <a:srgbClr val="4D7EC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箭头: 上下 30">
            <a:extLst>
              <a:ext uri="{FF2B5EF4-FFF2-40B4-BE49-F238E27FC236}">
                <a16:creationId xmlns:a16="http://schemas.microsoft.com/office/drawing/2014/main" id="{B3E9747F-D75D-559D-C993-7F8BC1360A88}"/>
              </a:ext>
            </a:extLst>
          </p:cNvPr>
          <p:cNvSpPr/>
          <p:nvPr/>
        </p:nvSpPr>
        <p:spPr>
          <a:xfrm rot="3157218" flipH="1">
            <a:off x="9118506" y="4585301"/>
            <a:ext cx="264400" cy="777474"/>
          </a:xfrm>
          <a:prstGeom prst="upDownArrow">
            <a:avLst/>
          </a:prstGeom>
          <a:noFill/>
          <a:ln w="25400">
            <a:solidFill>
              <a:srgbClr val="4D7EC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53731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BCA5E8-2B7C-0489-33EC-827BD5FF57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73169289-0E11-A444-55CD-A80D95C1FB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000" y="936000"/>
            <a:ext cx="5490020" cy="2330958"/>
          </a:xfrm>
          <a:prstGeom prst="rect">
            <a:avLst/>
          </a:prstGeom>
        </p:spPr>
      </p:pic>
      <p:grpSp>
        <p:nvGrpSpPr>
          <p:cNvPr id="24" name="组合 23">
            <a:extLst>
              <a:ext uri="{FF2B5EF4-FFF2-40B4-BE49-F238E27FC236}">
                <a16:creationId xmlns:a16="http://schemas.microsoft.com/office/drawing/2014/main" id="{E9802FF7-8882-C76C-5037-88DF2BF8B71D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D4D4A1C9-2708-80AA-5E85-15F3536A53BF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9970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多谐振荡器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C224EC62-31B4-5DC5-93D7-46587DC45BCD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A60769DD-DCDA-A67F-A360-74AD36AF1075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1832B234-60AE-810B-BB05-640943CAD00A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CFF313-D77D-1F6D-58C0-717883194B22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0FBB064F-107B-E1AF-F519-99A3BA14BD2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1B5AD4A1-F09B-93AC-F6EA-B060FCDEF2EE}"/>
              </a:ext>
            </a:extLst>
          </p:cNvPr>
          <p:cNvSpPr txBox="1"/>
          <p:nvPr/>
        </p:nvSpPr>
        <p:spPr>
          <a:xfrm>
            <a:off x="954888" y="5451982"/>
            <a:ext cx="2796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多谐振荡器原理图</a:t>
            </a:r>
            <a:endParaRPr lang="zh-CN" altLang="en-US" dirty="0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BFF25A52-5C74-A8FD-7B53-DD1C97C1F2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7762" y="1221352"/>
            <a:ext cx="4131241" cy="4059643"/>
          </a:xfrm>
          <a:prstGeom prst="rect">
            <a:avLst/>
          </a:prstGeom>
        </p:spPr>
      </p:pic>
      <p:sp>
        <p:nvSpPr>
          <p:cNvPr id="28" name="文本框 27">
            <a:extLst>
              <a:ext uri="{FF2B5EF4-FFF2-40B4-BE49-F238E27FC236}">
                <a16:creationId xmlns:a16="http://schemas.microsoft.com/office/drawing/2014/main" id="{D824C4AE-8353-4777-A387-41ABA221D627}"/>
              </a:ext>
            </a:extLst>
          </p:cNvPr>
          <p:cNvSpPr txBox="1"/>
          <p:nvPr/>
        </p:nvSpPr>
        <p:spPr>
          <a:xfrm>
            <a:off x="5059938" y="5895969"/>
            <a:ext cx="39621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多谐振荡器输入输出随时间变化图</a:t>
            </a:r>
            <a:endParaRPr lang="zh-CN" altLang="en-US" dirty="0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FE237A7E-0297-EA99-4AFA-7701DC95F359}"/>
              </a:ext>
            </a:extLst>
          </p:cNvPr>
          <p:cNvSpPr txBox="1"/>
          <p:nvPr/>
        </p:nvSpPr>
        <p:spPr>
          <a:xfrm>
            <a:off x="9433485" y="4670344"/>
            <a:ext cx="179328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施密特触发器</a:t>
            </a:r>
            <a:br>
              <a:rPr lang="en-US" altLang="zh-CN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</a:br>
            <a:r>
              <a:rPr lang="en-US" altLang="zh-CN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IO</a:t>
            </a:r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特性曲线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62CDEAA-BE34-A38D-08B3-2158595B26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76589" y="2465726"/>
            <a:ext cx="2370732" cy="219842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7CDDC1AC-AC9C-0FD0-1980-BA02C5A82ED3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2164" t="2997"/>
          <a:stretch/>
        </p:blipFill>
        <p:spPr>
          <a:xfrm>
            <a:off x="4890822" y="3429000"/>
            <a:ext cx="4131241" cy="247029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96270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2A358D-35D8-3525-3C05-4B91EEC80D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C724878-A754-4B9E-E6E4-8A4BB914F6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000" y="936000"/>
            <a:ext cx="5468112" cy="2330958"/>
          </a:xfrm>
          <a:prstGeom prst="rect">
            <a:avLst/>
          </a:prstGeom>
        </p:spPr>
      </p:pic>
      <p:grpSp>
        <p:nvGrpSpPr>
          <p:cNvPr id="24" name="组合 23">
            <a:extLst>
              <a:ext uri="{FF2B5EF4-FFF2-40B4-BE49-F238E27FC236}">
                <a16:creationId xmlns:a16="http://schemas.microsoft.com/office/drawing/2014/main" id="{C6DC74EF-110D-28B9-E725-67B5D9B71587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293BFCA9-92AD-577F-8757-0A6D37101843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9970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多谐振荡器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CB372E0F-D3DB-7B81-3002-145A0659645C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0BB871B5-D1DB-B5F2-CAD8-91F011F183A3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EA35BE09-5CE1-B744-407F-AA05D397B1FD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2C039680-0D2C-5A58-7941-F3820FBD491E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0DBFF737-50CD-6CDF-8FB8-86E49EB8F4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D3761328-80B7-51D7-F3DD-182C36FE4DB3}"/>
              </a:ext>
            </a:extLst>
          </p:cNvPr>
          <p:cNvSpPr txBox="1"/>
          <p:nvPr/>
        </p:nvSpPr>
        <p:spPr>
          <a:xfrm>
            <a:off x="954888" y="5451982"/>
            <a:ext cx="2796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多谐振荡器原理图</a:t>
            </a:r>
            <a:endParaRPr lang="zh-CN" altLang="en-US" dirty="0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584F3DEE-B912-3093-CF46-4F4C1FA704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7762" y="1221352"/>
            <a:ext cx="4131241" cy="4059643"/>
          </a:xfrm>
          <a:prstGeom prst="rect">
            <a:avLst/>
          </a:prstGeom>
        </p:spPr>
      </p:pic>
      <p:sp>
        <p:nvSpPr>
          <p:cNvPr id="28" name="文本框 27">
            <a:extLst>
              <a:ext uri="{FF2B5EF4-FFF2-40B4-BE49-F238E27FC236}">
                <a16:creationId xmlns:a16="http://schemas.microsoft.com/office/drawing/2014/main" id="{CF4F810A-D7EF-714D-EC77-6B22F357282B}"/>
              </a:ext>
            </a:extLst>
          </p:cNvPr>
          <p:cNvSpPr txBox="1"/>
          <p:nvPr/>
        </p:nvSpPr>
        <p:spPr>
          <a:xfrm>
            <a:off x="5059938" y="5895969"/>
            <a:ext cx="39621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多谐振荡器输入输出随时间变化图</a:t>
            </a:r>
            <a:endParaRPr lang="zh-CN" altLang="en-US" dirty="0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DC38AF79-3C8D-3DE4-9AEC-4073D49251A9}"/>
              </a:ext>
            </a:extLst>
          </p:cNvPr>
          <p:cNvSpPr txBox="1"/>
          <p:nvPr/>
        </p:nvSpPr>
        <p:spPr>
          <a:xfrm>
            <a:off x="9433485" y="4670344"/>
            <a:ext cx="179328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施密特触发器</a:t>
            </a:r>
            <a:br>
              <a:rPr lang="en-US" altLang="zh-CN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</a:br>
            <a:r>
              <a:rPr lang="en-US" altLang="zh-CN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IO</a:t>
            </a:r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特性曲线</a:t>
            </a:r>
            <a:endParaRPr lang="zh-CN" altLang="en-US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B43A8C2B-F435-7C99-8EF1-1AEB1E616A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56619" y="2461520"/>
            <a:ext cx="2331187" cy="2202627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8D517636-FBAD-4892-6D94-A7CB4F422D1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21906" y="3377594"/>
            <a:ext cx="3962125" cy="25477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24673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E05C5A-4ACB-4BB7-75D1-F3933AB741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1683F727-2EEE-4258-82A3-86637EDEA9F2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0C55C140-40BE-D0CD-4DB9-D8AE97A6321E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9970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多谐振荡器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688B2428-13F8-8924-B8A2-1A2DF64AC8C2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6C03DDF2-45E0-5924-759C-738354A3348A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4BA4D27D-B3B9-CD98-5669-0B12C10B6287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1BED30C8-E0DA-0B43-F21A-F7A94BEB7C73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3A419D6F-76F8-BA42-F5DF-433A3BE7141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C1D82C8A-36B9-0EF4-92A9-F79B8401E288}"/>
              </a:ext>
            </a:extLst>
          </p:cNvPr>
          <p:cNvSpPr txBox="1"/>
          <p:nvPr/>
        </p:nvSpPr>
        <p:spPr>
          <a:xfrm>
            <a:off x="954888" y="5451982"/>
            <a:ext cx="2796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多谐振荡器原理图</a:t>
            </a:r>
            <a:endParaRPr lang="zh-CN" altLang="en-US" dirty="0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7B13A4A1-8B04-091E-9CDB-38191168DD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7762" y="1221352"/>
            <a:ext cx="4131241" cy="4059643"/>
          </a:xfrm>
          <a:prstGeom prst="rect">
            <a:avLst/>
          </a:prstGeom>
        </p:spPr>
      </p:pic>
      <p:sp>
        <p:nvSpPr>
          <p:cNvPr id="28" name="文本框 27">
            <a:extLst>
              <a:ext uri="{FF2B5EF4-FFF2-40B4-BE49-F238E27FC236}">
                <a16:creationId xmlns:a16="http://schemas.microsoft.com/office/drawing/2014/main" id="{02D5C4C7-49BA-4B09-3A1F-2D01CC82ED36}"/>
              </a:ext>
            </a:extLst>
          </p:cNvPr>
          <p:cNvSpPr txBox="1"/>
          <p:nvPr/>
        </p:nvSpPr>
        <p:spPr>
          <a:xfrm>
            <a:off x="4516034" y="5415994"/>
            <a:ext cx="39621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多谐振荡器输入输出随时间变化图</a:t>
            </a:r>
            <a:endParaRPr lang="zh-CN" altLang="en-US" dirty="0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B4A05723-D585-3287-9C92-B6533AEE3C26}"/>
              </a:ext>
            </a:extLst>
          </p:cNvPr>
          <p:cNvSpPr txBox="1"/>
          <p:nvPr/>
        </p:nvSpPr>
        <p:spPr>
          <a:xfrm>
            <a:off x="8992543" y="3328324"/>
            <a:ext cx="21018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施密特触发器</a:t>
            </a:r>
            <a:endParaRPr lang="en-US" altLang="zh-CN" sz="18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IO</a:t>
            </a:r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特性曲线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67A2044-E060-B8C3-23EE-C5205C0378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92543" y="1346808"/>
            <a:ext cx="2341156" cy="193299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38FEAF5-5ABA-D9ED-6897-04CBDAB57F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19003" y="1574772"/>
            <a:ext cx="4279287" cy="3493797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77E52A9A-43F9-5E6B-0D99-B729301FA2E2}"/>
              </a:ext>
            </a:extLst>
          </p:cNvPr>
          <p:cNvSpPr txBox="1"/>
          <p:nvPr/>
        </p:nvSpPr>
        <p:spPr>
          <a:xfrm>
            <a:off x="8992542" y="4633516"/>
            <a:ext cx="2642409" cy="923330"/>
          </a:xfrm>
          <a:prstGeom prst="rect">
            <a:avLst/>
          </a:prstGeom>
          <a:noFill/>
          <a:ln w="31750" cap="rnd" cmpd="dbl">
            <a:solidFill>
              <a:srgbClr val="C00000">
                <a:alpha val="69000"/>
              </a:srgbClr>
            </a:solidFill>
            <a:prstDash val="dash"/>
          </a:ln>
          <a:effectLst>
            <a:outerShdw sx="1000" sy="1000" algn="ctr" rotWithShape="0">
              <a:srgbClr val="000000"/>
            </a:outerShdw>
          </a:effectLst>
        </p:spPr>
        <p:txBody>
          <a:bodyPr wrap="square">
            <a:spAutoFit/>
          </a:bodyPr>
          <a:lstStyle/>
          <a:p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</a:rPr>
              <a:t>V</a:t>
            </a:r>
            <a:r>
              <a:rPr lang="en-US" altLang="zh-CN" baseline="-25000" dirty="0">
                <a:solidFill>
                  <a:srgbClr val="4D4D4D"/>
                </a:solidFill>
                <a:latin typeface="+mn-ea"/>
              </a:rPr>
              <a:t>i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</a:rPr>
              <a:t>在 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</a:rPr>
              <a:t>V</a:t>
            </a:r>
            <a:r>
              <a:rPr lang="en-US" altLang="zh-CN" b="0" i="0" baseline="-25000" dirty="0">
                <a:solidFill>
                  <a:srgbClr val="4D4D4D"/>
                </a:solidFill>
                <a:effectLst/>
                <a:latin typeface="+mn-ea"/>
              </a:rPr>
              <a:t>L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</a:rPr>
              <a:t>到 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</a:rPr>
              <a:t>V</a:t>
            </a:r>
            <a:r>
              <a:rPr lang="en-US" altLang="zh-CN" baseline="-25000" dirty="0">
                <a:solidFill>
                  <a:srgbClr val="4D4D4D"/>
                </a:solidFill>
                <a:latin typeface="+mn-ea"/>
              </a:rPr>
              <a:t>H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</a:rPr>
              <a:t>之间震荡；</a:t>
            </a:r>
            <a:br>
              <a:rPr lang="en-US" altLang="zh-CN" b="0" i="0" dirty="0">
                <a:solidFill>
                  <a:srgbClr val="4D4D4D"/>
                </a:solidFill>
                <a:effectLst/>
                <a:latin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</a:rPr>
              <a:t>V</a:t>
            </a:r>
            <a:r>
              <a:rPr lang="en-US" altLang="zh-CN" baseline="-25000" dirty="0">
                <a:solidFill>
                  <a:srgbClr val="4D4D4D"/>
                </a:solidFill>
                <a:latin typeface="+mn-ea"/>
              </a:rPr>
              <a:t>o </a:t>
            </a:r>
            <a:r>
              <a:rPr lang="zh-CN" altLang="en-US" dirty="0">
                <a:solidFill>
                  <a:srgbClr val="4D4D4D"/>
                </a:solidFill>
                <a:latin typeface="+mn-ea"/>
              </a:rPr>
              <a:t>为固定频率方波，且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</a:rPr>
              <a:t>占空比始终大于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</a:rPr>
              <a:t>50%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</a:rPr>
              <a:t>。</a:t>
            </a:r>
            <a:endParaRPr lang="zh-CN" altLang="en-US" dirty="0">
              <a:latin typeface="+mn-ea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4537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BBF381-904C-52CD-85A2-F68D2BA0E8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80813152-16D3-5E46-7241-BE2CC12472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251" y="1199340"/>
            <a:ext cx="3982609" cy="409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4" name="组合 23">
            <a:extLst>
              <a:ext uri="{FF2B5EF4-FFF2-40B4-BE49-F238E27FC236}">
                <a16:creationId xmlns:a16="http://schemas.microsoft.com/office/drawing/2014/main" id="{112AFB6F-360B-E235-3F20-A82C350B5AC8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B209900F-72DD-D9B0-97AA-98681730DDB2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9970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多谐振荡器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BD1F91E4-6243-8BC3-FC96-2FE0EC3EFDD2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4F49C907-3FBD-799E-E1ED-71C8DB287602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289549A4-CC74-BEF7-C3A6-31D28DBB72D5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B3CF413F-6229-EB55-D642-993FCADAC79E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7E33F105-FBE4-F259-C108-971E84ACCBD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04680861-972C-043E-39B3-3E02236AA9D0}"/>
              </a:ext>
            </a:extLst>
          </p:cNvPr>
          <p:cNvSpPr txBox="1"/>
          <p:nvPr/>
        </p:nvSpPr>
        <p:spPr>
          <a:xfrm>
            <a:off x="954888" y="5451982"/>
            <a:ext cx="2796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多谐振荡器原理图</a:t>
            </a:r>
            <a:endParaRPr lang="zh-CN" altLang="en-US" dirty="0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CDA007AF-C850-D24F-D9F3-03F442067692}"/>
              </a:ext>
            </a:extLst>
          </p:cNvPr>
          <p:cNvSpPr txBox="1"/>
          <p:nvPr/>
        </p:nvSpPr>
        <p:spPr>
          <a:xfrm>
            <a:off x="4516034" y="5415994"/>
            <a:ext cx="39621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多谐振荡器输入输出随时间变化图</a:t>
            </a:r>
            <a:endParaRPr lang="zh-CN" altLang="en-US" dirty="0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7849E5D6-F5E8-A1F9-3DAF-AFEA0ACBE84F}"/>
              </a:ext>
            </a:extLst>
          </p:cNvPr>
          <p:cNvSpPr txBox="1"/>
          <p:nvPr/>
        </p:nvSpPr>
        <p:spPr>
          <a:xfrm>
            <a:off x="8992543" y="3328324"/>
            <a:ext cx="21018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施密特触发器</a:t>
            </a:r>
            <a:endParaRPr lang="en-US" altLang="zh-CN" sz="18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IO</a:t>
            </a:r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特性曲线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405D65E-4A9D-F448-F3FB-3207E94706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92543" y="1346808"/>
            <a:ext cx="2341156" cy="193299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BEEFEFFE-35F3-F009-BB77-A6EA54F988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19004" y="1574772"/>
            <a:ext cx="3982610" cy="3493797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2DDB3719-D508-B653-C920-359E2B748D1F}"/>
              </a:ext>
            </a:extLst>
          </p:cNvPr>
          <p:cNvSpPr txBox="1"/>
          <p:nvPr/>
        </p:nvSpPr>
        <p:spPr>
          <a:xfrm>
            <a:off x="8563815" y="4333294"/>
            <a:ext cx="3396590" cy="1200329"/>
          </a:xfrm>
          <a:prstGeom prst="rect">
            <a:avLst/>
          </a:prstGeom>
          <a:noFill/>
          <a:ln w="31750" cap="rnd" cmpd="dbl">
            <a:solidFill>
              <a:srgbClr val="C00000">
                <a:alpha val="69000"/>
              </a:srgbClr>
            </a:solidFill>
            <a:prstDash val="dash"/>
          </a:ln>
          <a:effectLst>
            <a:outerShdw sx="1000" sy="1000" algn="ctr" rotWithShape="0">
              <a:srgbClr val="000000"/>
            </a:outerShdw>
          </a:effectLst>
        </p:spPr>
        <p:txBody>
          <a:bodyPr wrap="square">
            <a:spAutoFit/>
          </a:bodyPr>
          <a:lstStyle/>
          <a:p>
            <a:r>
              <a:rPr lang="zh-CN" altLang="en-US" b="0" i="0" dirty="0">
                <a:solidFill>
                  <a:srgbClr val="4D4D4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有光照时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altLang="zh-CN" b="0" i="0" baseline="-25000" dirty="0">
                <a:solidFill>
                  <a:srgbClr val="4D4D4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变小，电流变大，电容充放电变快，振荡频率增加；无光照时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altLang="zh-CN" b="0" i="0" baseline="-25000" dirty="0">
                <a:solidFill>
                  <a:srgbClr val="4D4D4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变大，电流变小，电容充放电变慢，振荡频率降低。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03F7302-30BA-116B-4AD6-2A3AFBD624A1}"/>
              </a:ext>
            </a:extLst>
          </p:cNvPr>
          <p:cNvSpPr txBox="1"/>
          <p:nvPr/>
        </p:nvSpPr>
        <p:spPr>
          <a:xfrm>
            <a:off x="1311304" y="3667132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V</a:t>
            </a:r>
            <a:r>
              <a:rPr lang="en-US" altLang="zh-CN" baseline="-25000" dirty="0"/>
              <a:t>i</a:t>
            </a:r>
            <a:endParaRPr lang="zh-CN" altLang="en-US" baseline="-250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4DC9AA4-2CE0-6178-2822-6D61F3168351}"/>
              </a:ext>
            </a:extLst>
          </p:cNvPr>
          <p:cNvSpPr txBox="1"/>
          <p:nvPr/>
        </p:nvSpPr>
        <p:spPr>
          <a:xfrm>
            <a:off x="4058803" y="2012659"/>
            <a:ext cx="388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V</a:t>
            </a:r>
            <a:r>
              <a:rPr lang="en-US" altLang="zh-CN" baseline="-25000" dirty="0"/>
              <a:t>o</a:t>
            </a:r>
            <a:endParaRPr lang="zh-CN" altLang="en-US" baseline="-250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85895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EDEF2A-5DE0-A765-A7CB-B841E6440A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78FE671-FF08-5FB0-860D-AFAA46117AC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7804" r="1"/>
          <a:stretch/>
        </p:blipFill>
        <p:spPr>
          <a:xfrm>
            <a:off x="5906815" y="794999"/>
            <a:ext cx="5039950" cy="5469276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15450BA-0993-60CE-5500-404775780D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372" y="925829"/>
            <a:ext cx="3975133" cy="4083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4" name="组合 23">
            <a:extLst>
              <a:ext uri="{FF2B5EF4-FFF2-40B4-BE49-F238E27FC236}">
                <a16:creationId xmlns:a16="http://schemas.microsoft.com/office/drawing/2014/main" id="{A6F7ABBB-E49F-072A-C3E5-F4D0C7DBD0C1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731D8631-9B3E-37DD-B1B5-2A3E8970D2CF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光敏百灵鸟制作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5E0E6948-3787-30D8-CE2E-0A55B09E6864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AEE3ADFF-D3C7-D96B-175D-1608F1533B15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7376A8A7-3315-340B-6F59-AE1721FAD3A6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F95193E9-0224-33A4-1DB7-68D4A3919C1C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BFBDA3F3-3411-AC1D-8912-362438262DD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26082F78-F548-ED00-8885-8814169D22AA}"/>
              </a:ext>
            </a:extLst>
          </p:cNvPr>
          <p:cNvSpPr txBox="1"/>
          <p:nvPr/>
        </p:nvSpPr>
        <p:spPr>
          <a:xfrm>
            <a:off x="392369" y="2878596"/>
            <a:ext cx="522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10k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B56F460-5527-E4E6-0278-74077AB9F0AF}"/>
              </a:ext>
            </a:extLst>
          </p:cNvPr>
          <p:cNvSpPr txBox="1"/>
          <p:nvPr/>
        </p:nvSpPr>
        <p:spPr>
          <a:xfrm>
            <a:off x="1303602" y="3874038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103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0E46C90-7CB9-AE71-6B22-BC614E1D6CD6}"/>
              </a:ext>
            </a:extLst>
          </p:cNvPr>
          <p:cNvSpPr txBox="1"/>
          <p:nvPr/>
        </p:nvSpPr>
        <p:spPr>
          <a:xfrm>
            <a:off x="653819" y="5023203"/>
            <a:ext cx="3862553" cy="1334533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多谐振荡器增加内容（相较于施密特触发器）：</a:t>
            </a:r>
            <a:endParaRPr lang="en-US" altLang="zh-CN" sz="1400" b="1" dirty="0">
              <a:solidFill>
                <a:schemeClr val="tx1">
                  <a:lumMod val="65000"/>
                  <a:lumOff val="3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1. </a:t>
            </a:r>
            <a:r>
              <a:rPr lang="zh-CN" altLang="en-US" sz="1400" b="1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②引脚通过电容</a:t>
            </a:r>
            <a:r>
              <a:rPr lang="en-US" altLang="zh-CN" sz="1400" b="1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</a:t>
            </a:r>
            <a:r>
              <a:rPr lang="en-US" altLang="zh-CN" sz="1400" b="1" baseline="-25000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1400" b="1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接地</a:t>
            </a:r>
            <a:endParaRPr lang="en-US" altLang="zh-CN" sz="1400" b="1" dirty="0">
              <a:solidFill>
                <a:srgbClr val="0070C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2. </a:t>
            </a:r>
            <a:r>
              <a:rPr lang="zh-CN" altLang="en-US" sz="14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②⑦引脚通过光敏电阻</a:t>
            </a:r>
            <a:r>
              <a:rPr lang="en-US" altLang="zh-CN" sz="14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</a:t>
            </a:r>
            <a:r>
              <a:rPr lang="en-US" altLang="zh-CN" sz="1400" b="1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</a:t>
            </a:r>
            <a:r>
              <a:rPr lang="zh-CN" altLang="en-US" sz="14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相连</a:t>
            </a:r>
            <a:endParaRPr lang="en-US" altLang="zh-CN" sz="1400" b="1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3. </a:t>
            </a:r>
            <a:r>
              <a:rPr lang="zh-CN" altLang="en-US" sz="1400" b="1" dirty="0">
                <a:solidFill>
                  <a:srgbClr val="00B05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⑦引脚通过电阻</a:t>
            </a:r>
            <a:r>
              <a:rPr lang="en-US" altLang="zh-CN" sz="1400" b="1" dirty="0">
                <a:solidFill>
                  <a:srgbClr val="00B05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</a:t>
            </a:r>
            <a:r>
              <a:rPr lang="en-US" altLang="zh-CN" sz="1400" b="1" baseline="-25000" dirty="0">
                <a:solidFill>
                  <a:srgbClr val="00B05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1400" b="1" dirty="0">
                <a:solidFill>
                  <a:srgbClr val="00B05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接高电压</a:t>
            </a:r>
            <a:endParaRPr lang="en-US" altLang="zh-CN" sz="1400" b="1" dirty="0">
              <a:solidFill>
                <a:srgbClr val="00B05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422EAEE6-DA49-0AE0-30BA-B210A685EB58}"/>
              </a:ext>
            </a:extLst>
          </p:cNvPr>
          <p:cNvSpPr/>
          <p:nvPr/>
        </p:nvSpPr>
        <p:spPr>
          <a:xfrm>
            <a:off x="7665524" y="5040276"/>
            <a:ext cx="688445" cy="919120"/>
          </a:xfrm>
          <a:prstGeom prst="rect">
            <a:avLst/>
          </a:prstGeom>
          <a:solidFill>
            <a:schemeClr val="accent1">
              <a:alpha val="25000"/>
            </a:schemeClr>
          </a:solidFill>
          <a:ln w="73025" cmpd="sng">
            <a:solidFill>
              <a:srgbClr val="264787">
                <a:alpha val="47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413C209B-C89C-21EE-C024-C341C15C17D5}"/>
              </a:ext>
            </a:extLst>
          </p:cNvPr>
          <p:cNvSpPr/>
          <p:nvPr/>
        </p:nvSpPr>
        <p:spPr>
          <a:xfrm rot="5400000">
            <a:off x="7527811" y="1275194"/>
            <a:ext cx="843448" cy="568021"/>
          </a:xfrm>
          <a:prstGeom prst="rect">
            <a:avLst/>
          </a:prstGeom>
          <a:solidFill>
            <a:srgbClr val="00B050">
              <a:alpha val="25000"/>
            </a:srgbClr>
          </a:solidFill>
          <a:ln w="73025" cmpd="sng">
            <a:solidFill>
              <a:srgbClr val="00B050">
                <a:alpha val="47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00833254-5C28-8D08-D0A8-46104D9077D0}"/>
              </a:ext>
            </a:extLst>
          </p:cNvPr>
          <p:cNvSpPr/>
          <p:nvPr/>
        </p:nvSpPr>
        <p:spPr>
          <a:xfrm>
            <a:off x="7657266" y="2103368"/>
            <a:ext cx="688445" cy="775228"/>
          </a:xfrm>
          <a:prstGeom prst="rect">
            <a:avLst/>
          </a:prstGeom>
          <a:solidFill>
            <a:srgbClr val="FF0000">
              <a:alpha val="25000"/>
            </a:srgbClr>
          </a:solidFill>
          <a:ln w="73025" cmpd="sng">
            <a:solidFill>
              <a:srgbClr val="FF0000">
                <a:alpha val="47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53225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/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/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元器件基础</a:t>
              </a:r>
            </a:p>
          </p:txBody>
        </p:sp>
        <p:cxnSp>
          <p:nvCxnSpPr>
            <p:cNvPr id="26" name="直接连接符 25"/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/>
          <p:cNvPicPr>
            <a:picLocks noChangeAspect="1"/>
          </p:cNvPicPr>
          <p:nvPr/>
        </p:nvPicPr>
        <p:blipFill>
          <a:blip r:embed="rId13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/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/>
            <p:cNvPicPr>
              <a:picLocks noChangeAspect="1"/>
            </p:cNvPicPr>
            <p:nvPr/>
          </p:nvPicPr>
          <p:blipFill>
            <a:blip r:embed="rId13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grpSp>
        <p:nvGrpSpPr>
          <p:cNvPr id="34" name="组合 33"/>
          <p:cNvGrpSpPr/>
          <p:nvPr/>
        </p:nvGrpSpPr>
        <p:grpSpPr>
          <a:xfrm>
            <a:off x="730250" y="1257935"/>
            <a:ext cx="9918700" cy="2326640"/>
            <a:chOff x="1150" y="5311"/>
            <a:chExt cx="10277" cy="3664"/>
          </a:xfrm>
        </p:grpSpPr>
        <p:sp>
          <p:nvSpPr>
            <p:cNvPr id="35" name="矩形 34"/>
            <p:cNvSpPr/>
            <p:nvPr>
              <p:custDataLst>
                <p:tags r:id="rId9"/>
              </p:custDataLst>
            </p:nvPr>
          </p:nvSpPr>
          <p:spPr>
            <a:xfrm>
              <a:off x="1150" y="5311"/>
              <a:ext cx="4668" cy="72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indent="-342900">
                <a:buFont typeface="Wingdings" panose="05000000000000000000" pitchFamily="2" charset="2"/>
                <a:buChar char="n"/>
              </a:pPr>
              <a:r>
                <a:rPr lang="zh-CN" altLang="en-US" sz="2400" b="1" dirty="0">
                  <a:solidFill>
                    <a:srgbClr val="2F5EB0"/>
                  </a:solidFill>
                  <a:latin typeface="微软雅黑" panose="020B0503020204020204" charset="-122"/>
                  <a:ea typeface="微软雅黑" panose="020B0503020204020204" charset="-122"/>
                </a:rPr>
                <a:t>三极管（晶体管）</a:t>
              </a:r>
            </a:p>
          </p:txBody>
        </p:sp>
        <p:sp>
          <p:nvSpPr>
            <p:cNvPr id="36" name="矩形 35"/>
            <p:cNvSpPr/>
            <p:nvPr>
              <p:custDataLst>
                <p:tags r:id="rId10"/>
              </p:custDataLst>
            </p:nvPr>
          </p:nvSpPr>
          <p:spPr>
            <a:xfrm>
              <a:off x="1510" y="6035"/>
              <a:ext cx="9917" cy="2940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marL="342900" indent="-342900" fontAlgn="auto">
                <a:lnSpc>
                  <a:spcPct val="125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三极管是构成集成电路的基石，它有3个引脚，分别为基极(用字母b或B表示)、集电极(用字母c或C表示)、发射极(用字母e或E表示)。</a:t>
              </a:r>
            </a:p>
            <a:p>
              <a:pPr marL="342900" indent="-342900" fontAlgn="auto">
                <a:lnSpc>
                  <a:spcPct val="125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基极电流的大小可以控制集电极和发射极电流的大小，且基极电流远小于集电极和发射极。因此，三极管的其中一个主要功能就是</a:t>
              </a:r>
              <a:r>
                <a:rPr lang="zh-CN" sz="2000" b="1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放大电信号</a:t>
              </a: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。</a:t>
              </a:r>
            </a:p>
          </p:txBody>
        </p:sp>
      </p:grpSp>
      <p:pic>
        <p:nvPicPr>
          <p:cNvPr id="37" name="图片 3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8467725" y="3698875"/>
            <a:ext cx="1741805" cy="1578610"/>
          </a:xfrm>
          <a:prstGeom prst="rect">
            <a:avLst/>
          </a:prstGeom>
        </p:spPr>
      </p:pic>
      <p:pic>
        <p:nvPicPr>
          <p:cNvPr id="41" name="图片 4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r="27072"/>
          <a:stretch>
            <a:fillRect/>
          </a:stretch>
        </p:blipFill>
        <p:spPr>
          <a:xfrm>
            <a:off x="1798320" y="3930650"/>
            <a:ext cx="1590040" cy="1346835"/>
          </a:xfrm>
          <a:prstGeom prst="rect">
            <a:avLst/>
          </a:prstGeom>
        </p:spPr>
      </p:pic>
      <p:sp>
        <p:nvSpPr>
          <p:cNvPr id="12" name="文本框 11"/>
          <p:cNvSpPr txBox="1"/>
          <p:nvPr>
            <p:custDataLst>
              <p:tags r:id="rId4"/>
            </p:custDataLst>
          </p:nvPr>
        </p:nvSpPr>
        <p:spPr>
          <a:xfrm>
            <a:off x="8997950" y="5277485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实物图</a:t>
            </a:r>
          </a:p>
        </p:txBody>
      </p:sp>
      <p:sp>
        <p:nvSpPr>
          <p:cNvPr id="16" name="文本框 15"/>
          <p:cNvSpPr txBox="1"/>
          <p:nvPr>
            <p:custDataLst>
              <p:tags r:id="rId5"/>
            </p:custDataLst>
          </p:nvPr>
        </p:nvSpPr>
        <p:spPr>
          <a:xfrm>
            <a:off x="2224405" y="5278120"/>
            <a:ext cx="90233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原理图</a:t>
            </a:r>
          </a:p>
        </p:txBody>
      </p:sp>
      <p:sp>
        <p:nvSpPr>
          <p:cNvPr id="2" name="文本框 1"/>
          <p:cNvSpPr txBox="1"/>
          <p:nvPr>
            <p:custDataLst>
              <p:tags r:id="rId6"/>
            </p:custDataLst>
          </p:nvPr>
        </p:nvSpPr>
        <p:spPr>
          <a:xfrm>
            <a:off x="5563870" y="5277485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装配图</a:t>
            </a: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6"/>
          <a:stretch>
            <a:fillRect/>
          </a:stretch>
        </p:blipFill>
        <p:spPr>
          <a:xfrm>
            <a:off x="5426075" y="4264025"/>
            <a:ext cx="1138555" cy="788035"/>
          </a:xfrm>
          <a:prstGeom prst="rect">
            <a:avLst/>
          </a:prstGeom>
        </p:spPr>
      </p:pic>
      <p:sp>
        <p:nvSpPr>
          <p:cNvPr id="45" name="文本框 44"/>
          <p:cNvSpPr txBox="1"/>
          <p:nvPr>
            <p:custDataLst>
              <p:tags r:id="rId8"/>
            </p:custDataLst>
          </p:nvPr>
        </p:nvSpPr>
        <p:spPr>
          <a:xfrm>
            <a:off x="8340090" y="553720"/>
            <a:ext cx="2882265" cy="919659"/>
          </a:xfrm>
          <a:prstGeom prst="roundRect">
            <a:avLst/>
          </a:prstGeom>
          <a:noFill/>
          <a:ln w="22225">
            <a:solidFill>
              <a:srgbClr val="C00000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请挑出一个标有</a:t>
            </a:r>
          </a:p>
          <a:p>
            <a:pPr algn="ctr"/>
            <a:r>
              <a:rPr lang="en-US" altLang="zh-CN" sz="24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“9013”</a:t>
            </a:r>
            <a:r>
              <a:rPr lang="zh-CN" altLang="en-US" sz="24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的三极管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FB21C73-6401-36E1-21DF-3FD2DE584748}"/>
              </a:ext>
            </a:extLst>
          </p:cNvPr>
          <p:cNvSpPr txBox="1"/>
          <p:nvPr/>
        </p:nvSpPr>
        <p:spPr>
          <a:xfrm>
            <a:off x="1913930" y="3940811"/>
            <a:ext cx="1590040" cy="1336674"/>
          </a:xfrm>
          <a:prstGeom prst="rect">
            <a:avLst/>
          </a:prstGeom>
          <a:noFill/>
          <a:ln w="28575" cmpd="dbl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 anchor="t">
            <a:spAutoFit/>
          </a:bodyPr>
          <a:lstStyle/>
          <a:p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26369B3-8E84-431E-15A1-BEB2DE3772FF}"/>
              </a:ext>
            </a:extLst>
          </p:cNvPr>
          <p:cNvSpPr txBox="1"/>
          <p:nvPr/>
        </p:nvSpPr>
        <p:spPr>
          <a:xfrm>
            <a:off x="5208460" y="4044314"/>
            <a:ext cx="1461281" cy="1201659"/>
          </a:xfrm>
          <a:prstGeom prst="rect">
            <a:avLst/>
          </a:prstGeom>
          <a:noFill/>
          <a:ln w="28575" cmpd="dbl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 anchor="t">
            <a:spAutoFit/>
          </a:bodyPr>
          <a:lstStyle/>
          <a:p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AC3A81F-AC42-71DA-FC71-8F4F2EAD722D}"/>
              </a:ext>
            </a:extLst>
          </p:cNvPr>
          <p:cNvSpPr txBox="1"/>
          <p:nvPr/>
        </p:nvSpPr>
        <p:spPr>
          <a:xfrm>
            <a:off x="8583335" y="3828871"/>
            <a:ext cx="1448171" cy="1380079"/>
          </a:xfrm>
          <a:prstGeom prst="rect">
            <a:avLst/>
          </a:prstGeom>
          <a:noFill/>
          <a:ln w="28575" cmpd="dbl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 anchor="t">
            <a:spAutoFit/>
          </a:bodyPr>
          <a:lstStyle/>
          <a:p>
            <a:endParaRPr lang="zh-CN" altLang="en-US" dirty="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/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/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元器件基础</a:t>
              </a:r>
            </a:p>
          </p:txBody>
        </p:sp>
        <p:cxnSp>
          <p:nvCxnSpPr>
            <p:cNvPr id="26" name="直接连接符 25"/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/>
          <p:cNvPicPr>
            <a:picLocks noChangeAspect="1"/>
          </p:cNvPicPr>
          <p:nvPr/>
        </p:nvPicPr>
        <p:blipFill>
          <a:blip r:embed="rId9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/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/>
            <p:cNvPicPr>
              <a:picLocks noChangeAspect="1"/>
            </p:cNvPicPr>
            <p:nvPr/>
          </p:nvPicPr>
          <p:blipFill>
            <a:blip r:embed="rId9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grpSp>
        <p:nvGrpSpPr>
          <p:cNvPr id="22" name="组合 21"/>
          <p:cNvGrpSpPr/>
          <p:nvPr/>
        </p:nvGrpSpPr>
        <p:grpSpPr>
          <a:xfrm>
            <a:off x="730250" y="1210310"/>
            <a:ext cx="6525895" cy="1922145"/>
            <a:chOff x="1150" y="5311"/>
            <a:chExt cx="10277" cy="3027"/>
          </a:xfrm>
        </p:grpSpPr>
        <p:sp>
          <p:nvSpPr>
            <p:cNvPr id="13" name="矩形 12"/>
            <p:cNvSpPr/>
            <p:nvPr>
              <p:custDataLst>
                <p:tags r:id="rId5"/>
              </p:custDataLst>
            </p:nvPr>
          </p:nvSpPr>
          <p:spPr>
            <a:xfrm>
              <a:off x="1150" y="5311"/>
              <a:ext cx="2268" cy="7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42900" indent="-342900" algn="l">
                <a:buFont typeface="Wingdings" panose="05000000000000000000" pitchFamily="2" charset="2"/>
                <a:buChar char="n"/>
              </a:pPr>
              <a:r>
                <a:rPr lang="zh-CN" altLang="en-US" sz="2400" b="1" dirty="0">
                  <a:solidFill>
                    <a:srgbClr val="2F5EB0"/>
                  </a:solidFill>
                  <a:latin typeface="微软雅黑" panose="020B0503020204020204" charset="-122"/>
                  <a:ea typeface="微软雅黑" panose="020B0503020204020204" charset="-122"/>
                </a:rPr>
                <a:t>扬声器</a:t>
              </a:r>
            </a:p>
          </p:txBody>
        </p:sp>
        <p:sp>
          <p:nvSpPr>
            <p:cNvPr id="14" name="矩形 13"/>
            <p:cNvSpPr/>
            <p:nvPr>
              <p:custDataLst>
                <p:tags r:id="rId6"/>
              </p:custDataLst>
            </p:nvPr>
          </p:nvSpPr>
          <p:spPr>
            <a:xfrm>
              <a:off x="1510" y="6035"/>
              <a:ext cx="9917" cy="2303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marL="342900" indent="-342900" fontAlgn="auto">
                <a:lnSpc>
                  <a:spcPct val="125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扬声器俗称喇叭，也是电器设备中常见的器件，是一种将</a:t>
              </a:r>
              <a:r>
                <a:rPr lang="zh-CN" sz="2000" b="1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电信号转换为声信号</a:t>
              </a: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的电子设备。</a:t>
              </a: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02195" y="3586480"/>
            <a:ext cx="3695065" cy="1443355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8880816" y="5217160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实物图</a:t>
            </a:r>
          </a:p>
        </p:txBody>
      </p: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224405" y="5278120"/>
            <a:ext cx="90233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原理图</a:t>
            </a:r>
          </a:p>
        </p:txBody>
      </p:sp>
      <p:sp>
        <p:nvSpPr>
          <p:cNvPr id="11" name="文本框 10"/>
          <p:cNvSpPr txBox="1"/>
          <p:nvPr>
            <p:custDataLst>
              <p:tags r:id="rId4"/>
            </p:custDataLst>
          </p:nvPr>
        </p:nvSpPr>
        <p:spPr>
          <a:xfrm>
            <a:off x="5572295" y="5242886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装配图</a:t>
            </a: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963496" y="3561597"/>
            <a:ext cx="2183130" cy="1520825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95145" y="3586480"/>
            <a:ext cx="1940560" cy="1500505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7993380" y="709930"/>
            <a:ext cx="2093595" cy="510181"/>
          </a:xfrm>
          <a:prstGeom prst="roundRect">
            <a:avLst/>
          </a:prstGeom>
          <a:noFill/>
          <a:ln w="22225">
            <a:solidFill>
              <a:srgbClr val="C00000"/>
            </a:solidFill>
            <a:prstDash val="dash"/>
          </a:ln>
        </p:spPr>
        <p:txBody>
          <a:bodyPr wrap="square" rtlCol="0" anchor="t">
            <a:sp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 sz="24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请挑出扬声器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DC425B4-83A7-82AB-457E-51A338E0B277}"/>
              </a:ext>
            </a:extLst>
          </p:cNvPr>
          <p:cNvSpPr txBox="1"/>
          <p:nvPr/>
        </p:nvSpPr>
        <p:spPr>
          <a:xfrm>
            <a:off x="1967975" y="3976969"/>
            <a:ext cx="1415194" cy="1089024"/>
          </a:xfrm>
          <a:prstGeom prst="rect">
            <a:avLst/>
          </a:prstGeom>
          <a:noFill/>
          <a:ln w="28575" cmpd="dbl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 anchor="t">
            <a:spAutoFit/>
          </a:bodyPr>
          <a:lstStyle/>
          <a:p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2832EA0-CA18-0AFF-B443-A0FFD7EF2B5A}"/>
              </a:ext>
            </a:extLst>
          </p:cNvPr>
          <p:cNvSpPr txBox="1"/>
          <p:nvPr/>
        </p:nvSpPr>
        <p:spPr>
          <a:xfrm>
            <a:off x="5043651" y="3777496"/>
            <a:ext cx="1741772" cy="1333739"/>
          </a:xfrm>
          <a:prstGeom prst="rect">
            <a:avLst/>
          </a:prstGeom>
          <a:noFill/>
          <a:ln w="28575" cmpd="dbl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 anchor="t">
            <a:spAutoFit/>
          </a:bodyPr>
          <a:lstStyle/>
          <a:p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12DE226-2262-FF37-A267-2C8F0C84A2DA}"/>
              </a:ext>
            </a:extLst>
          </p:cNvPr>
          <p:cNvSpPr txBox="1"/>
          <p:nvPr/>
        </p:nvSpPr>
        <p:spPr>
          <a:xfrm>
            <a:off x="7696624" y="3641287"/>
            <a:ext cx="3231351" cy="1443355"/>
          </a:xfrm>
          <a:prstGeom prst="rect">
            <a:avLst/>
          </a:prstGeom>
          <a:noFill/>
          <a:ln w="28575" cmpd="dbl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 anchor="t">
            <a:spAutoFit/>
          </a:bodyPr>
          <a:lstStyle/>
          <a:p>
            <a:endParaRPr lang="zh-CN" altLang="en-US" dirty="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275A6D-DA8E-6798-B942-9E7F894C0C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A7156C0B-DB6C-894E-AC21-F4ECE3C7156D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07B2EAC6-1EFA-A948-AD47-C93BFC508E24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元器件基础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AB2894F1-1FBC-0FC7-C535-4AEC7B16564D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20BB8662-5B86-D5B9-60FE-B8F5C2F82D42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3696C17F-0D1F-919D-AFB6-DF4112265A96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DF621B60-6F07-EB6E-976D-F0DF7A5450B4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EB37A244-3EF0-3DD2-70D2-121C6055D73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1A9DC47F-19E4-7ECE-E35A-6448EB1FD8F9}"/>
              </a:ext>
            </a:extLst>
          </p:cNvPr>
          <p:cNvSpPr txBox="1"/>
          <p:nvPr/>
        </p:nvSpPr>
        <p:spPr>
          <a:xfrm>
            <a:off x="2351931" y="4912052"/>
            <a:ext cx="2796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小灯泡发光电路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5584B26-80F1-0D02-AA9C-984EDB1EAC1B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556" r="3884"/>
          <a:stretch/>
        </p:blipFill>
        <p:spPr>
          <a:xfrm>
            <a:off x="943109" y="1823112"/>
            <a:ext cx="5829367" cy="3094515"/>
          </a:xfrm>
          <a:prstGeom prst="rect">
            <a:avLst/>
          </a:prstGeom>
        </p:spPr>
      </p:pic>
      <p:sp>
        <p:nvSpPr>
          <p:cNvPr id="30" name="文本框 29">
            <a:extLst>
              <a:ext uri="{FF2B5EF4-FFF2-40B4-BE49-F238E27FC236}">
                <a16:creationId xmlns:a16="http://schemas.microsoft.com/office/drawing/2014/main" id="{DD5E331D-B76D-E6E5-311B-C583B5F48B97}"/>
              </a:ext>
            </a:extLst>
          </p:cNvPr>
          <p:cNvSpPr txBox="1"/>
          <p:nvPr/>
        </p:nvSpPr>
        <p:spPr>
          <a:xfrm>
            <a:off x="7461179" y="5231063"/>
            <a:ext cx="2796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小灯泡电路实物图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EC5C5D7-D882-F9CF-E87C-EAEB773B1B0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37"/>
          <a:stretch/>
        </p:blipFill>
        <p:spPr>
          <a:xfrm>
            <a:off x="7471974" y="1524000"/>
            <a:ext cx="2796987" cy="3388052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8D6FE20D-4018-07B4-9790-CACBBA33F8C8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7156450" y="1311985"/>
            <a:ext cx="3406447" cy="3777963"/>
          </a:xfrm>
          <a:prstGeom prst="roundRect">
            <a:avLst>
              <a:gd name="adj" fmla="val 11651"/>
            </a:avLst>
          </a:prstGeom>
          <a:noFill/>
          <a:ln w="28575" cmpd="sng">
            <a:solidFill>
              <a:srgbClr val="264787"/>
            </a:solidFill>
            <a:prstDash val="solid"/>
          </a:ln>
        </p:spPr>
        <p:txBody>
          <a:bodyPr wrap="square" tIns="179705">
            <a:noAutofit/>
          </a:bodyPr>
          <a:lstStyle/>
          <a:p>
            <a:pPr indent="0"/>
            <a:r>
              <a:rPr lang="en-US" altLang="zh-CN" b="0">
                <a:latin typeface="微软雅黑" panose="020B0503020204020204" charset="-122"/>
                <a:ea typeface="微软雅黑" panose="020B0503020204020204" charset="-122"/>
              </a:rPr>
              <a:t>    </a:t>
            </a:r>
            <a:endParaRPr b="1">
              <a:solidFill>
                <a:srgbClr val="2F5EB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80971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/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/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电路原理图</a:t>
              </a:r>
            </a:p>
          </p:txBody>
        </p:sp>
        <p:cxnSp>
          <p:nvCxnSpPr>
            <p:cNvPr id="26" name="直接连接符 25"/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/>
          <p:cNvPicPr>
            <a:picLocks noChangeAspect="1"/>
          </p:cNvPicPr>
          <p:nvPr/>
        </p:nvPicPr>
        <p:blipFill>
          <a:blip r:embed="rId4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/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/>
            <p:cNvPicPr>
              <a:picLocks noChangeAspect="1"/>
            </p:cNvPicPr>
            <p:nvPr/>
          </p:nvPicPr>
          <p:blipFill>
            <a:blip r:embed="rId4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0615486E-EF4C-188C-0A72-22FE27010B02}"/>
              </a:ext>
            </a:extLst>
          </p:cNvPr>
          <p:cNvSpPr txBox="1"/>
          <p:nvPr/>
        </p:nvSpPr>
        <p:spPr>
          <a:xfrm>
            <a:off x="6920752" y="1539801"/>
            <a:ext cx="4598896" cy="2342244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总电路增加内容（相较于多谐振荡器）：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1. 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③引脚通过</a:t>
            </a: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</a:t>
            </a:r>
            <a:r>
              <a:rPr lang="en-US" altLang="zh-CN" sz="2000" b="1" baseline="-250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接到三极管</a:t>
            </a: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</a:t>
            </a:r>
            <a:r>
              <a:rPr lang="en-US" altLang="zh-CN" sz="2000" b="1" baseline="-250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基极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2. 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扬声器</a:t>
            </a: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BP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正极通过</a:t>
            </a: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</a:t>
            </a:r>
            <a:r>
              <a:rPr lang="en-US" altLang="zh-CN" sz="2000" b="1" baseline="-250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接高电平，</a:t>
            </a:r>
            <a:b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负极接三极管</a:t>
            </a: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</a:t>
            </a:r>
            <a:r>
              <a:rPr lang="en-US" altLang="zh-CN" sz="2000" b="1" baseline="-250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集电极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3.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三极管</a:t>
            </a: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</a:t>
            </a:r>
            <a:r>
              <a:rPr lang="en-US" altLang="zh-CN" sz="2000" b="1" baseline="-250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发射极接地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33B8BEC-310D-8835-C7B3-5460F731E3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706" y="1176650"/>
            <a:ext cx="5789424" cy="4713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9EA379B-3E90-09A0-E06C-3B68867B643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8705"/>
          <a:stretch/>
        </p:blipFill>
        <p:spPr>
          <a:xfrm>
            <a:off x="6764058" y="799052"/>
            <a:ext cx="4195829" cy="5520906"/>
          </a:xfrm>
          <a:prstGeom prst="rect">
            <a:avLst/>
          </a:prstGeom>
        </p:spPr>
      </p:pic>
      <p:grpSp>
        <p:nvGrpSpPr>
          <p:cNvPr id="24" name="组合 23"/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/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光敏百灵鸟制作</a:t>
              </a:r>
            </a:p>
          </p:txBody>
        </p:sp>
        <p:cxnSp>
          <p:nvCxnSpPr>
            <p:cNvPr id="26" name="直接连接符 25"/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/>
          <p:cNvPicPr>
            <a:picLocks noChangeAspect="1"/>
          </p:cNvPicPr>
          <p:nvPr/>
        </p:nvPicPr>
        <p:blipFill>
          <a:blip r:embed="rId5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/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/>
            <p:cNvPicPr>
              <a:picLocks noChangeAspect="1"/>
            </p:cNvPicPr>
            <p:nvPr/>
          </p:nvPicPr>
          <p:blipFill>
            <a:blip r:embed="rId5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5" name="矩形 4">
            <a:extLst>
              <a:ext uri="{FF2B5EF4-FFF2-40B4-BE49-F238E27FC236}">
                <a16:creationId xmlns:a16="http://schemas.microsoft.com/office/drawing/2014/main" id="{C342C5B6-99A9-9971-BECB-DACEA59EDE3A}"/>
              </a:ext>
            </a:extLst>
          </p:cNvPr>
          <p:cNvSpPr/>
          <p:nvPr/>
        </p:nvSpPr>
        <p:spPr>
          <a:xfrm>
            <a:off x="7993380" y="4758688"/>
            <a:ext cx="1844303" cy="369124"/>
          </a:xfrm>
          <a:prstGeom prst="rect">
            <a:avLst/>
          </a:prstGeom>
          <a:solidFill>
            <a:schemeClr val="accent1">
              <a:alpha val="25000"/>
            </a:schemeClr>
          </a:solidFill>
          <a:ln w="73025" cmpd="sng">
            <a:solidFill>
              <a:srgbClr val="264787">
                <a:alpha val="47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53A3465-3F76-C60E-954C-651FAFF858A9}"/>
              </a:ext>
            </a:extLst>
          </p:cNvPr>
          <p:cNvSpPr/>
          <p:nvPr/>
        </p:nvSpPr>
        <p:spPr>
          <a:xfrm rot="5400000">
            <a:off x="9641160" y="5400290"/>
            <a:ext cx="843448" cy="259976"/>
          </a:xfrm>
          <a:prstGeom prst="rect">
            <a:avLst/>
          </a:prstGeom>
          <a:solidFill>
            <a:srgbClr val="00B050">
              <a:alpha val="25000"/>
            </a:srgbClr>
          </a:solidFill>
          <a:ln w="73025" cmpd="sng">
            <a:solidFill>
              <a:srgbClr val="00B050">
                <a:alpha val="47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2465930E-7EC3-F5D3-E31C-FC0F77D386C0}"/>
              </a:ext>
            </a:extLst>
          </p:cNvPr>
          <p:cNvSpPr/>
          <p:nvPr/>
        </p:nvSpPr>
        <p:spPr>
          <a:xfrm>
            <a:off x="9278472" y="1139645"/>
            <a:ext cx="299620" cy="1678505"/>
          </a:xfrm>
          <a:prstGeom prst="rect">
            <a:avLst/>
          </a:prstGeom>
          <a:solidFill>
            <a:srgbClr val="FF0000">
              <a:alpha val="25000"/>
            </a:srgbClr>
          </a:solidFill>
          <a:ln w="73025" cmpd="sng">
            <a:solidFill>
              <a:srgbClr val="FF0000">
                <a:alpha val="47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BAF643A2-283C-3B79-6DE6-FF94FC1BC5BE}"/>
              </a:ext>
            </a:extLst>
          </p:cNvPr>
          <p:cNvSpPr/>
          <p:nvPr/>
        </p:nvSpPr>
        <p:spPr>
          <a:xfrm>
            <a:off x="9278472" y="4243684"/>
            <a:ext cx="914400" cy="515003"/>
          </a:xfrm>
          <a:prstGeom prst="rect">
            <a:avLst/>
          </a:prstGeom>
          <a:solidFill>
            <a:schemeClr val="accent1">
              <a:alpha val="25000"/>
            </a:schemeClr>
          </a:solidFill>
          <a:ln w="73025" cmpd="sng">
            <a:solidFill>
              <a:srgbClr val="264787">
                <a:alpha val="47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2087EDD2-40BB-F365-D4D5-9B64AB835D96}"/>
              </a:ext>
            </a:extLst>
          </p:cNvPr>
          <p:cNvSpPr txBox="1"/>
          <p:nvPr/>
        </p:nvSpPr>
        <p:spPr>
          <a:xfrm>
            <a:off x="1184255" y="4631071"/>
            <a:ext cx="3320509" cy="1667316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txBody>
          <a:bodyPr wrap="square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总电路增加内容（相较于多谐振荡器）：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zh-CN" altLang="en-US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③引脚通过</a:t>
            </a:r>
            <a:r>
              <a:rPr lang="en-US" altLang="zh-CN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R2</a:t>
            </a:r>
            <a:r>
              <a:rPr lang="zh-CN" altLang="en-US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接到三极管</a:t>
            </a:r>
            <a:r>
              <a:rPr lang="en-US" altLang="zh-CN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T1</a:t>
            </a:r>
            <a:r>
              <a:rPr lang="zh-CN" altLang="en-US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基极</a:t>
            </a:r>
            <a:endParaRPr lang="en-US" altLang="zh-CN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扬声器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BP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正极通过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altLang="zh-CN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接高电平，</a:t>
            </a:r>
            <a:b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负极接三极管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T1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集电极</a:t>
            </a:r>
            <a:endParaRPr lang="en-US" altLang="zh-CN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三极管</a:t>
            </a:r>
            <a:r>
              <a:rPr lang="en-US" altLang="zh-CN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T1</a:t>
            </a:r>
            <a:r>
              <a:rPr lang="zh-CN" altLang="en-US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发射极接地</a:t>
            </a:r>
            <a:endParaRPr lang="en-US" altLang="zh-CN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BC6935BF-3D45-67CD-7E01-1D9F04CAD03B}"/>
              </a:ext>
            </a:extLst>
          </p:cNvPr>
          <p:cNvSpPr txBox="1"/>
          <p:nvPr/>
        </p:nvSpPr>
        <p:spPr>
          <a:xfrm>
            <a:off x="4061302" y="2121650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100</a:t>
            </a:r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5F64B83E-7FDE-770B-0CA6-642553B561FB}"/>
              </a:ext>
            </a:extLst>
          </p:cNvPr>
          <p:cNvSpPr txBox="1"/>
          <p:nvPr/>
        </p:nvSpPr>
        <p:spPr>
          <a:xfrm>
            <a:off x="4816418" y="2220059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9013</a:t>
            </a:r>
            <a:endParaRPr lang="zh-CN" altLang="en-US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CBC36AF4-8ED7-F711-6ABE-C5D3D0DE8B5F}"/>
              </a:ext>
            </a:extLst>
          </p:cNvPr>
          <p:cNvSpPr/>
          <p:nvPr/>
        </p:nvSpPr>
        <p:spPr>
          <a:xfrm>
            <a:off x="9271130" y="2856279"/>
            <a:ext cx="1333808" cy="1284798"/>
          </a:xfrm>
          <a:prstGeom prst="rect">
            <a:avLst/>
          </a:prstGeom>
          <a:solidFill>
            <a:srgbClr val="FF0000">
              <a:alpha val="25000"/>
            </a:srgbClr>
          </a:solidFill>
          <a:ln w="73025" cmpd="sng">
            <a:solidFill>
              <a:srgbClr val="FF0000">
                <a:alpha val="47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5DF39C3C-FDB2-0376-2521-366020B073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654" y="1008458"/>
            <a:ext cx="4370805" cy="3558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BFE503FF-9577-C4EE-B9CB-B4C8700FF7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07966" y="789281"/>
            <a:ext cx="8465439" cy="5713646"/>
          </a:xfrm>
          <a:prstGeom prst="rect">
            <a:avLst/>
          </a:prstGeom>
        </p:spPr>
      </p:pic>
      <p:grpSp>
        <p:nvGrpSpPr>
          <p:cNvPr id="24" name="组合 23"/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/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光敏百灵鸟制作</a:t>
              </a:r>
            </a:p>
          </p:txBody>
        </p:sp>
        <p:cxnSp>
          <p:nvCxnSpPr>
            <p:cNvPr id="26" name="直接连接符 25"/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/>
          <p:cNvPicPr>
            <a:picLocks noChangeAspect="1"/>
          </p:cNvPicPr>
          <p:nvPr/>
        </p:nvPicPr>
        <p:blipFill>
          <a:blip r:embed="rId6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/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/>
            <p:cNvPicPr>
              <a:picLocks noChangeAspect="1"/>
            </p:cNvPicPr>
            <p:nvPr/>
          </p:nvPicPr>
          <p:blipFill>
            <a:blip r:embed="rId6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13" name="矩形 12"/>
          <p:cNvSpPr/>
          <p:nvPr>
            <p:custDataLst>
              <p:tags r:id="rId2"/>
            </p:custDataLst>
          </p:nvPr>
        </p:nvSpPr>
        <p:spPr>
          <a:xfrm>
            <a:off x="730250" y="1210310"/>
            <a:ext cx="144018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2F5EB0"/>
                </a:solidFill>
                <a:latin typeface="微软雅黑" panose="020B0503020204020204" charset="-122"/>
                <a:ea typeface="微软雅黑" panose="020B0503020204020204" charset="-122"/>
              </a:rPr>
              <a:t>装配图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419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未标题-1"/>
          <p:cNvPicPr>
            <a:picLocks noChangeAspect="1"/>
          </p:cNvPicPr>
          <p:nvPr/>
        </p:nvPicPr>
        <p:blipFill>
          <a:blip r:embed="rId11">
            <a:lum bright="-6000"/>
          </a:blip>
          <a:srcRect t="8310" b="7738"/>
          <a:stretch>
            <a:fillRect/>
          </a:stretch>
        </p:blipFill>
        <p:spPr>
          <a:xfrm>
            <a:off x="0" y="552450"/>
            <a:ext cx="12192635" cy="577342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4416107" y="3429248"/>
            <a:ext cx="3359785" cy="1461171"/>
            <a:chOff x="4597395" y="2848154"/>
            <a:chExt cx="2971562" cy="1461171"/>
          </a:xfrm>
        </p:grpSpPr>
        <p:sp>
          <p:nvSpPr>
            <p:cNvPr id="6" name="文本框 5"/>
            <p:cNvSpPr txBox="1"/>
            <p:nvPr/>
          </p:nvSpPr>
          <p:spPr>
            <a:xfrm>
              <a:off x="4597395" y="2925223"/>
              <a:ext cx="2971562" cy="7067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4000" b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微软雅黑" panose="020B0503020204020204" charset="-122"/>
                  <a:ea typeface="微软雅黑" panose="020B0503020204020204" charset="-122"/>
                </a:rPr>
                <a:t>THANK YOU</a:t>
              </a:r>
            </a:p>
          </p:txBody>
        </p:sp>
        <p:cxnSp>
          <p:nvCxnSpPr>
            <p:cNvPr id="8" name="直接连接符 7"/>
            <p:cNvCxnSpPr/>
            <p:nvPr>
              <p:custDataLst>
                <p:tags r:id="rId7"/>
              </p:custDataLst>
            </p:nvPr>
          </p:nvCxnSpPr>
          <p:spPr>
            <a:xfrm>
              <a:off x="4615322" y="2848154"/>
              <a:ext cx="2935705" cy="0"/>
            </a:xfrm>
            <a:prstGeom prst="line">
              <a:avLst/>
            </a:prstGeom>
            <a:ln w="3175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>
              <p:custDataLst>
                <p:tags r:id="rId8"/>
              </p:custDataLst>
            </p:nvPr>
          </p:nvCxnSpPr>
          <p:spPr>
            <a:xfrm>
              <a:off x="4615322" y="4309325"/>
              <a:ext cx="2935705" cy="0"/>
            </a:xfrm>
            <a:prstGeom prst="line">
              <a:avLst/>
            </a:prstGeom>
            <a:ln w="31750" cmpd="sng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组合 41"/>
          <p:cNvGrpSpPr/>
          <p:nvPr/>
        </p:nvGrpSpPr>
        <p:grpSpPr>
          <a:xfrm>
            <a:off x="4416858" y="2142309"/>
            <a:ext cx="3358284" cy="1139587"/>
            <a:chOff x="4677186" y="4980795"/>
            <a:chExt cx="2806521" cy="952354"/>
          </a:xfrm>
        </p:grpSpPr>
        <p:sp>
          <p:nvSpPr>
            <p:cNvPr id="27" name="任意多边形 26"/>
            <p:cNvSpPr/>
            <p:nvPr>
              <p:custDataLst>
                <p:tags r:id="rId1"/>
              </p:custDataLst>
            </p:nvPr>
          </p:nvSpPr>
          <p:spPr>
            <a:xfrm>
              <a:off x="5045798" y="4980795"/>
              <a:ext cx="999634" cy="952354"/>
            </a:xfrm>
            <a:custGeom>
              <a:avLst/>
              <a:gdLst/>
              <a:ahLst/>
              <a:cxnLst/>
              <a:rect l="l" t="t" r="r" b="b"/>
              <a:pathLst>
                <a:path w="999634" h="952354">
                  <a:moveTo>
                    <a:pt x="228709" y="0"/>
                  </a:moveTo>
                  <a:lnTo>
                    <a:pt x="434276" y="27689"/>
                  </a:lnTo>
                  <a:cubicBezTo>
                    <a:pt x="424722" y="51067"/>
                    <a:pt x="414714" y="74263"/>
                    <a:pt x="404250" y="97277"/>
                  </a:cubicBezTo>
                  <a:cubicBezTo>
                    <a:pt x="393787" y="120290"/>
                    <a:pt x="383414" y="142757"/>
                    <a:pt x="373132" y="164678"/>
                  </a:cubicBezTo>
                  <a:lnTo>
                    <a:pt x="512887" y="164678"/>
                  </a:lnTo>
                  <a:lnTo>
                    <a:pt x="512887" y="595955"/>
                  </a:lnTo>
                  <a:lnTo>
                    <a:pt x="651449" y="553693"/>
                  </a:lnTo>
                  <a:cubicBezTo>
                    <a:pt x="667645" y="590642"/>
                    <a:pt x="682656" y="629686"/>
                    <a:pt x="696482" y="670825"/>
                  </a:cubicBezTo>
                  <a:cubicBezTo>
                    <a:pt x="710307" y="711964"/>
                    <a:pt x="722036" y="752101"/>
                    <a:pt x="731668" y="791237"/>
                  </a:cubicBezTo>
                  <a:lnTo>
                    <a:pt x="731668" y="485198"/>
                  </a:lnTo>
                  <a:lnTo>
                    <a:pt x="539141" y="485198"/>
                  </a:lnTo>
                  <a:lnTo>
                    <a:pt x="539141" y="291374"/>
                  </a:lnTo>
                  <a:lnTo>
                    <a:pt x="731668" y="291374"/>
                  </a:lnTo>
                  <a:lnTo>
                    <a:pt x="731668" y="11568"/>
                  </a:lnTo>
                  <a:lnTo>
                    <a:pt x="922396" y="11568"/>
                  </a:lnTo>
                  <a:lnTo>
                    <a:pt x="922396" y="291374"/>
                  </a:lnTo>
                  <a:lnTo>
                    <a:pt x="999634" y="291374"/>
                  </a:lnTo>
                  <a:lnTo>
                    <a:pt x="999634" y="485198"/>
                  </a:lnTo>
                  <a:lnTo>
                    <a:pt x="922396" y="485198"/>
                  </a:lnTo>
                  <a:lnTo>
                    <a:pt x="922396" y="952354"/>
                  </a:lnTo>
                  <a:lnTo>
                    <a:pt x="731668" y="952354"/>
                  </a:lnTo>
                  <a:lnTo>
                    <a:pt x="731668" y="900474"/>
                  </a:lnTo>
                  <a:lnTo>
                    <a:pt x="591649" y="945631"/>
                  </a:lnTo>
                  <a:cubicBezTo>
                    <a:pt x="586908" y="903402"/>
                    <a:pt x="577428" y="853521"/>
                    <a:pt x="563207" y="795989"/>
                  </a:cubicBezTo>
                  <a:cubicBezTo>
                    <a:pt x="548986" y="738457"/>
                    <a:pt x="532213" y="681992"/>
                    <a:pt x="512887" y="626594"/>
                  </a:cubicBezTo>
                  <a:lnTo>
                    <a:pt x="512887" y="952354"/>
                  </a:lnTo>
                  <a:lnTo>
                    <a:pt x="177704" y="952354"/>
                  </a:lnTo>
                  <a:lnTo>
                    <a:pt x="190858" y="928134"/>
                  </a:lnTo>
                  <a:lnTo>
                    <a:pt x="0" y="928134"/>
                  </a:lnTo>
                  <a:lnTo>
                    <a:pt x="0" y="756352"/>
                  </a:lnTo>
                  <a:lnTo>
                    <a:pt x="59841" y="756352"/>
                  </a:lnTo>
                  <a:lnTo>
                    <a:pt x="59841" y="164678"/>
                  </a:lnTo>
                  <a:lnTo>
                    <a:pt x="193770" y="164678"/>
                  </a:lnTo>
                  <a:cubicBezTo>
                    <a:pt x="201776" y="135956"/>
                    <a:pt x="208691" y="107417"/>
                    <a:pt x="214514" y="79060"/>
                  </a:cubicBezTo>
                  <a:cubicBezTo>
                    <a:pt x="220338" y="50703"/>
                    <a:pt x="225069" y="24350"/>
                    <a:pt x="228709" y="0"/>
                  </a:cubicBezTo>
                  <a:close/>
                  <a:moveTo>
                    <a:pt x="228709" y="326259"/>
                  </a:moveTo>
                  <a:lnTo>
                    <a:pt x="228709" y="371618"/>
                  </a:lnTo>
                  <a:lnTo>
                    <a:pt x="341105" y="371618"/>
                  </a:lnTo>
                  <a:lnTo>
                    <a:pt x="341105" y="326259"/>
                  </a:lnTo>
                  <a:lnTo>
                    <a:pt x="228709" y="326259"/>
                  </a:lnTo>
                  <a:close/>
                  <a:moveTo>
                    <a:pt x="228709" y="514254"/>
                  </a:moveTo>
                  <a:lnTo>
                    <a:pt x="228709" y="561070"/>
                  </a:lnTo>
                  <a:lnTo>
                    <a:pt x="341105" y="561070"/>
                  </a:lnTo>
                  <a:lnTo>
                    <a:pt x="341105" y="514254"/>
                  </a:lnTo>
                  <a:lnTo>
                    <a:pt x="228709" y="514254"/>
                  </a:lnTo>
                  <a:close/>
                  <a:moveTo>
                    <a:pt x="228709" y="703706"/>
                  </a:moveTo>
                  <a:lnTo>
                    <a:pt x="228709" y="756352"/>
                  </a:lnTo>
                  <a:lnTo>
                    <a:pt x="341105" y="756352"/>
                  </a:lnTo>
                  <a:lnTo>
                    <a:pt x="341105" y="703706"/>
                  </a:lnTo>
                  <a:lnTo>
                    <a:pt x="228709" y="7037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6" name="任意多边形 25"/>
            <p:cNvSpPr/>
            <p:nvPr>
              <p:custDataLst>
                <p:tags r:id="rId2"/>
              </p:custDataLst>
            </p:nvPr>
          </p:nvSpPr>
          <p:spPr>
            <a:xfrm>
              <a:off x="6484073" y="4980795"/>
              <a:ext cx="999634" cy="952354"/>
            </a:xfrm>
            <a:custGeom>
              <a:avLst/>
              <a:gdLst/>
              <a:ahLst/>
              <a:cxnLst/>
              <a:rect l="l" t="t" r="r" b="b"/>
              <a:pathLst>
                <a:path w="999634" h="952354">
                  <a:moveTo>
                    <a:pt x="228709" y="0"/>
                  </a:moveTo>
                  <a:lnTo>
                    <a:pt x="434276" y="27689"/>
                  </a:lnTo>
                  <a:cubicBezTo>
                    <a:pt x="424722" y="51067"/>
                    <a:pt x="414713" y="74263"/>
                    <a:pt x="404250" y="97277"/>
                  </a:cubicBezTo>
                  <a:cubicBezTo>
                    <a:pt x="393786" y="120290"/>
                    <a:pt x="383414" y="142757"/>
                    <a:pt x="373132" y="164678"/>
                  </a:cubicBezTo>
                  <a:lnTo>
                    <a:pt x="512887" y="164678"/>
                  </a:lnTo>
                  <a:lnTo>
                    <a:pt x="512887" y="595955"/>
                  </a:lnTo>
                  <a:lnTo>
                    <a:pt x="651449" y="553693"/>
                  </a:lnTo>
                  <a:cubicBezTo>
                    <a:pt x="667645" y="590642"/>
                    <a:pt x="682656" y="629686"/>
                    <a:pt x="696482" y="670825"/>
                  </a:cubicBezTo>
                  <a:cubicBezTo>
                    <a:pt x="710307" y="711964"/>
                    <a:pt x="722036" y="752101"/>
                    <a:pt x="731668" y="791237"/>
                  </a:cubicBezTo>
                  <a:lnTo>
                    <a:pt x="731668" y="485198"/>
                  </a:lnTo>
                  <a:lnTo>
                    <a:pt x="539141" y="485198"/>
                  </a:lnTo>
                  <a:lnTo>
                    <a:pt x="539141" y="291374"/>
                  </a:lnTo>
                  <a:lnTo>
                    <a:pt x="731668" y="291374"/>
                  </a:lnTo>
                  <a:lnTo>
                    <a:pt x="731668" y="11568"/>
                  </a:lnTo>
                  <a:lnTo>
                    <a:pt x="922395" y="11568"/>
                  </a:lnTo>
                  <a:lnTo>
                    <a:pt x="922395" y="291374"/>
                  </a:lnTo>
                  <a:lnTo>
                    <a:pt x="999634" y="291374"/>
                  </a:lnTo>
                  <a:lnTo>
                    <a:pt x="999634" y="485198"/>
                  </a:lnTo>
                  <a:lnTo>
                    <a:pt x="922395" y="485198"/>
                  </a:lnTo>
                  <a:lnTo>
                    <a:pt x="922395" y="952354"/>
                  </a:lnTo>
                  <a:lnTo>
                    <a:pt x="731668" y="952354"/>
                  </a:lnTo>
                  <a:lnTo>
                    <a:pt x="731668" y="900474"/>
                  </a:lnTo>
                  <a:lnTo>
                    <a:pt x="591649" y="945631"/>
                  </a:lnTo>
                  <a:cubicBezTo>
                    <a:pt x="586909" y="903402"/>
                    <a:pt x="577428" y="853521"/>
                    <a:pt x="563207" y="795989"/>
                  </a:cubicBezTo>
                  <a:cubicBezTo>
                    <a:pt x="548986" y="738457"/>
                    <a:pt x="532213" y="681992"/>
                    <a:pt x="512887" y="626594"/>
                  </a:cubicBezTo>
                  <a:lnTo>
                    <a:pt x="512887" y="952354"/>
                  </a:lnTo>
                  <a:lnTo>
                    <a:pt x="177704" y="952354"/>
                  </a:lnTo>
                  <a:lnTo>
                    <a:pt x="190858" y="928134"/>
                  </a:lnTo>
                  <a:lnTo>
                    <a:pt x="0" y="928134"/>
                  </a:lnTo>
                  <a:lnTo>
                    <a:pt x="0" y="756352"/>
                  </a:lnTo>
                  <a:lnTo>
                    <a:pt x="59841" y="756352"/>
                  </a:lnTo>
                  <a:lnTo>
                    <a:pt x="59841" y="164678"/>
                  </a:lnTo>
                  <a:lnTo>
                    <a:pt x="193770" y="164678"/>
                  </a:lnTo>
                  <a:cubicBezTo>
                    <a:pt x="201777" y="135956"/>
                    <a:pt x="208691" y="107417"/>
                    <a:pt x="214514" y="79060"/>
                  </a:cubicBezTo>
                  <a:cubicBezTo>
                    <a:pt x="220337" y="50703"/>
                    <a:pt x="225069" y="24350"/>
                    <a:pt x="228709" y="0"/>
                  </a:cubicBezTo>
                  <a:close/>
                  <a:moveTo>
                    <a:pt x="228709" y="326259"/>
                  </a:moveTo>
                  <a:lnTo>
                    <a:pt x="228709" y="371618"/>
                  </a:lnTo>
                  <a:lnTo>
                    <a:pt x="341105" y="371618"/>
                  </a:lnTo>
                  <a:lnTo>
                    <a:pt x="341105" y="326259"/>
                  </a:lnTo>
                  <a:lnTo>
                    <a:pt x="228709" y="326259"/>
                  </a:lnTo>
                  <a:close/>
                  <a:moveTo>
                    <a:pt x="228709" y="514254"/>
                  </a:moveTo>
                  <a:lnTo>
                    <a:pt x="228709" y="561070"/>
                  </a:lnTo>
                  <a:lnTo>
                    <a:pt x="341105" y="561070"/>
                  </a:lnTo>
                  <a:lnTo>
                    <a:pt x="341105" y="514254"/>
                  </a:lnTo>
                  <a:lnTo>
                    <a:pt x="228709" y="514254"/>
                  </a:lnTo>
                  <a:close/>
                  <a:moveTo>
                    <a:pt x="228709" y="703706"/>
                  </a:moveTo>
                  <a:lnTo>
                    <a:pt x="228709" y="756352"/>
                  </a:lnTo>
                  <a:lnTo>
                    <a:pt x="341105" y="756352"/>
                  </a:lnTo>
                  <a:lnTo>
                    <a:pt x="341105" y="703706"/>
                  </a:lnTo>
                  <a:lnTo>
                    <a:pt x="228709" y="7037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5" name="任意多边形 24"/>
            <p:cNvSpPr/>
            <p:nvPr>
              <p:custDataLst>
                <p:tags r:id="rId3"/>
              </p:custDataLst>
            </p:nvPr>
          </p:nvSpPr>
          <p:spPr>
            <a:xfrm>
              <a:off x="4716535" y="4990905"/>
              <a:ext cx="351145" cy="375990"/>
            </a:xfrm>
            <a:custGeom>
              <a:avLst/>
              <a:gdLst/>
              <a:ahLst/>
              <a:cxnLst/>
              <a:rect l="l" t="t" r="r" b="b"/>
              <a:pathLst>
                <a:path w="351145" h="375990">
                  <a:moveTo>
                    <a:pt x="138396" y="0"/>
                  </a:moveTo>
                  <a:cubicBezTo>
                    <a:pt x="175734" y="39287"/>
                    <a:pt x="214638" y="82036"/>
                    <a:pt x="255106" y="128245"/>
                  </a:cubicBezTo>
                  <a:cubicBezTo>
                    <a:pt x="295574" y="174454"/>
                    <a:pt x="327587" y="215745"/>
                    <a:pt x="351145" y="252118"/>
                  </a:cubicBezTo>
                  <a:lnTo>
                    <a:pt x="202453" y="375990"/>
                  </a:lnTo>
                  <a:cubicBezTo>
                    <a:pt x="181283" y="338737"/>
                    <a:pt x="151554" y="295564"/>
                    <a:pt x="113264" y="246470"/>
                  </a:cubicBezTo>
                  <a:cubicBezTo>
                    <a:pt x="74975" y="197377"/>
                    <a:pt x="37220" y="151653"/>
                    <a:pt x="0" y="109300"/>
                  </a:cubicBezTo>
                  <a:lnTo>
                    <a:pt x="138396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4" name="任意多边形 23"/>
            <p:cNvSpPr/>
            <p:nvPr>
              <p:custDataLst>
                <p:tags r:id="rId4"/>
              </p:custDataLst>
            </p:nvPr>
          </p:nvSpPr>
          <p:spPr>
            <a:xfrm>
              <a:off x="6154808" y="4990905"/>
              <a:ext cx="351146" cy="375990"/>
            </a:xfrm>
            <a:custGeom>
              <a:avLst/>
              <a:gdLst/>
              <a:ahLst/>
              <a:cxnLst/>
              <a:rect l="l" t="t" r="r" b="b"/>
              <a:pathLst>
                <a:path w="351146" h="375990">
                  <a:moveTo>
                    <a:pt x="138397" y="0"/>
                  </a:moveTo>
                  <a:cubicBezTo>
                    <a:pt x="175735" y="39287"/>
                    <a:pt x="214639" y="82036"/>
                    <a:pt x="255107" y="128245"/>
                  </a:cubicBezTo>
                  <a:cubicBezTo>
                    <a:pt x="295575" y="174454"/>
                    <a:pt x="327588" y="215745"/>
                    <a:pt x="351146" y="252118"/>
                  </a:cubicBezTo>
                  <a:lnTo>
                    <a:pt x="202454" y="375990"/>
                  </a:lnTo>
                  <a:cubicBezTo>
                    <a:pt x="181284" y="338737"/>
                    <a:pt x="151555" y="295564"/>
                    <a:pt x="113265" y="246470"/>
                  </a:cubicBezTo>
                  <a:cubicBezTo>
                    <a:pt x="74976" y="197377"/>
                    <a:pt x="37221" y="151653"/>
                    <a:pt x="0" y="109300"/>
                  </a:cubicBezTo>
                  <a:lnTo>
                    <a:pt x="138397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3" name="任意多边形 22"/>
            <p:cNvSpPr/>
            <p:nvPr>
              <p:custDataLst>
                <p:tags r:id="rId5"/>
              </p:custDataLst>
            </p:nvPr>
          </p:nvSpPr>
          <p:spPr>
            <a:xfrm>
              <a:off x="4677186" y="5426645"/>
              <a:ext cx="310228" cy="506504"/>
            </a:xfrm>
            <a:custGeom>
              <a:avLst/>
              <a:gdLst/>
              <a:ahLst/>
              <a:cxnLst/>
              <a:rect l="l" t="t" r="r" b="b"/>
              <a:pathLst>
                <a:path w="310228" h="506504">
                  <a:moveTo>
                    <a:pt x="0" y="0"/>
                  </a:moveTo>
                  <a:lnTo>
                    <a:pt x="310228" y="0"/>
                  </a:lnTo>
                  <a:lnTo>
                    <a:pt x="310228" y="506504"/>
                  </a:lnTo>
                  <a:lnTo>
                    <a:pt x="128244" y="506504"/>
                  </a:lnTo>
                  <a:lnTo>
                    <a:pt x="128244" y="202569"/>
                  </a:lnTo>
                  <a:lnTo>
                    <a:pt x="0" y="2025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2" name="任意多边形 21"/>
            <p:cNvSpPr/>
            <p:nvPr>
              <p:custDataLst>
                <p:tags r:id="rId6"/>
              </p:custDataLst>
            </p:nvPr>
          </p:nvSpPr>
          <p:spPr>
            <a:xfrm>
              <a:off x="6115461" y="5426645"/>
              <a:ext cx="310228" cy="506504"/>
            </a:xfrm>
            <a:custGeom>
              <a:avLst/>
              <a:gdLst/>
              <a:ahLst/>
              <a:cxnLst/>
              <a:rect l="l" t="t" r="r" b="b"/>
              <a:pathLst>
                <a:path w="310228" h="506504">
                  <a:moveTo>
                    <a:pt x="0" y="0"/>
                  </a:moveTo>
                  <a:lnTo>
                    <a:pt x="310228" y="0"/>
                  </a:lnTo>
                  <a:lnTo>
                    <a:pt x="310228" y="506504"/>
                  </a:lnTo>
                  <a:lnTo>
                    <a:pt x="128244" y="506504"/>
                  </a:lnTo>
                  <a:lnTo>
                    <a:pt x="128244" y="202569"/>
                  </a:lnTo>
                  <a:lnTo>
                    <a:pt x="0" y="2025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pic>
        <p:nvPicPr>
          <p:cNvPr id="14" name="图片 13" descr="复旦大学微电子学院芯创讲师团"/>
          <p:cNvPicPr>
            <a:picLocks noChangeAspect="1"/>
          </p:cNvPicPr>
          <p:nvPr/>
        </p:nvPicPr>
        <p:blipFill>
          <a:blip r:embed="rId12">
            <a:lum bright="100000" contrast="-12000"/>
          </a:blip>
          <a:srcRect l="46632" t="15210" r="22049" b="36756"/>
          <a:stretch>
            <a:fillRect/>
          </a:stretch>
        </p:blipFill>
        <p:spPr>
          <a:xfrm>
            <a:off x="0" y="-12700"/>
            <a:ext cx="4211320" cy="68802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图片 16" descr="复旦大学微电子学院芯创讲师团"/>
          <p:cNvPicPr>
            <a:picLocks noChangeAspect="1"/>
          </p:cNvPicPr>
          <p:nvPr/>
        </p:nvPicPr>
        <p:blipFill>
          <a:blip r:embed="rId12">
            <a:lum bright="100000" contrast="-100000"/>
          </a:blip>
          <a:srcRect t="63900" b="16228"/>
          <a:stretch>
            <a:fillRect/>
          </a:stretch>
        </p:blipFill>
        <p:spPr>
          <a:xfrm>
            <a:off x="4349750" y="4124325"/>
            <a:ext cx="3491865" cy="6940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E5EE2460-1D7B-C56A-7CFD-F41706F4081D}"/>
              </a:ext>
            </a:extLst>
          </p:cNvPr>
          <p:cNvSpPr txBox="1"/>
          <p:nvPr/>
        </p:nvSpPr>
        <p:spPr>
          <a:xfrm>
            <a:off x="730250" y="2922739"/>
            <a:ext cx="3942303" cy="1984692"/>
          </a:xfrm>
          <a:prstGeom prst="rect">
            <a:avLst/>
          </a:prstGeom>
          <a:noFill/>
          <a:ln w="28575" cmpd="dbl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 anchor="t">
            <a:spAutoFit/>
          </a:bodyPr>
          <a:lstStyle/>
          <a:p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3079CB8-F412-787E-E478-60173D7CACAC}"/>
              </a:ext>
            </a:extLst>
          </p:cNvPr>
          <p:cNvSpPr txBox="1"/>
          <p:nvPr/>
        </p:nvSpPr>
        <p:spPr>
          <a:xfrm>
            <a:off x="2706650" y="3099997"/>
            <a:ext cx="1770353" cy="1569000"/>
          </a:xfrm>
          <a:prstGeom prst="rect">
            <a:avLst/>
          </a:prstGeom>
          <a:noFill/>
          <a:ln w="15875" cmpd="sng">
            <a:solidFill>
              <a:schemeClr val="accent1">
                <a:shade val="50000"/>
              </a:schemeClr>
            </a:solidFill>
            <a:prstDash val="sysDash"/>
          </a:ln>
        </p:spPr>
        <p:txBody>
          <a:bodyPr wrap="square" rtlCol="0" anchor="t">
            <a:spAutoFit/>
          </a:bodyPr>
          <a:lstStyle/>
          <a:p>
            <a:endParaRPr lang="zh-CN" altLang="en-US" dirty="0"/>
          </a:p>
        </p:txBody>
      </p:sp>
      <p:grpSp>
        <p:nvGrpSpPr>
          <p:cNvPr id="24" name="组合 23"/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/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元器件基础</a:t>
              </a:r>
            </a:p>
          </p:txBody>
        </p:sp>
        <p:cxnSp>
          <p:nvCxnSpPr>
            <p:cNvPr id="26" name="直接连接符 25"/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/>
          <p:cNvPicPr>
            <a:picLocks noChangeAspect="1"/>
          </p:cNvPicPr>
          <p:nvPr/>
        </p:nvPicPr>
        <p:blipFill>
          <a:blip r:embed="rId22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/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/>
            <p:cNvPicPr>
              <a:picLocks noChangeAspect="1"/>
            </p:cNvPicPr>
            <p:nvPr/>
          </p:nvPicPr>
          <p:blipFill>
            <a:blip r:embed="rId22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pic>
        <p:nvPicPr>
          <p:cNvPr id="20" name="图片 1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3"/>
          <a:srcRect l="25573" t="14558" r="16609" b="5454"/>
          <a:stretch/>
        </p:blipFill>
        <p:spPr>
          <a:xfrm>
            <a:off x="2824406" y="3105881"/>
            <a:ext cx="532721" cy="573958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4"/>
          <a:srcRect l="25411" t="31039" r="22388" b="17005"/>
          <a:stretch/>
        </p:blipFill>
        <p:spPr>
          <a:xfrm>
            <a:off x="2886752" y="4279295"/>
            <a:ext cx="437553" cy="253376"/>
          </a:xfrm>
          <a:prstGeom prst="rect">
            <a:avLst/>
          </a:prstGeom>
        </p:spPr>
      </p:pic>
      <p:sp>
        <p:nvSpPr>
          <p:cNvPr id="29" name="文本框 28"/>
          <p:cNvSpPr txBox="1"/>
          <p:nvPr>
            <p:custDataLst>
              <p:tags r:id="rId4"/>
            </p:custDataLst>
          </p:nvPr>
        </p:nvSpPr>
        <p:spPr>
          <a:xfrm>
            <a:off x="3357128" y="3191286"/>
            <a:ext cx="1030607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正极符号</a:t>
            </a:r>
          </a:p>
        </p:txBody>
      </p:sp>
      <p:sp>
        <p:nvSpPr>
          <p:cNvPr id="30" name="文本框 29"/>
          <p:cNvSpPr txBox="1"/>
          <p:nvPr>
            <p:custDataLst>
              <p:tags r:id="rId5"/>
            </p:custDataLst>
          </p:nvPr>
        </p:nvSpPr>
        <p:spPr>
          <a:xfrm>
            <a:off x="3339544" y="4038391"/>
            <a:ext cx="1137459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接地符号</a:t>
            </a:r>
          </a:p>
          <a:p>
            <a:pPr algn="l"/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(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负极符号）</a:t>
            </a:r>
          </a:p>
        </p:txBody>
      </p:sp>
      <p:grpSp>
        <p:nvGrpSpPr>
          <p:cNvPr id="18" name="组合 17"/>
          <p:cNvGrpSpPr/>
          <p:nvPr/>
        </p:nvGrpSpPr>
        <p:grpSpPr>
          <a:xfrm>
            <a:off x="730250" y="1210310"/>
            <a:ext cx="5557520" cy="1208608"/>
            <a:chOff x="1150" y="5311"/>
            <a:chExt cx="8752" cy="3383"/>
          </a:xfrm>
        </p:grpSpPr>
        <p:sp>
          <p:nvSpPr>
            <p:cNvPr id="19" name="矩形 18"/>
            <p:cNvSpPr/>
            <p:nvPr>
              <p:custDataLst>
                <p:tags r:id="rId18"/>
              </p:custDataLst>
            </p:nvPr>
          </p:nvSpPr>
          <p:spPr>
            <a:xfrm>
              <a:off x="1150" y="5311"/>
              <a:ext cx="6391" cy="128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indent="-342900" algn="l">
                <a:buFont typeface="Wingdings" panose="05000000000000000000" pitchFamily="2" charset="2"/>
                <a:buChar char="n"/>
              </a:pPr>
              <a:r>
                <a:rPr lang="zh-CN" sz="2400" b="1" dirty="0">
                  <a:solidFill>
                    <a:srgbClr val="2F5EB0"/>
                  </a:solidFill>
                  <a:latin typeface="微软雅黑" panose="020B0503020204020204" charset="-122"/>
                  <a:ea typeface="微软雅黑" panose="020B0503020204020204" charset="-122"/>
                </a:rPr>
                <a:t>电源</a:t>
              </a:r>
            </a:p>
          </p:txBody>
        </p:sp>
        <p:sp>
          <p:nvSpPr>
            <p:cNvPr id="21" name="矩形 20"/>
            <p:cNvSpPr/>
            <p:nvPr>
              <p:custDataLst>
                <p:tags r:id="rId19"/>
              </p:custDataLst>
            </p:nvPr>
          </p:nvSpPr>
          <p:spPr>
            <a:xfrm>
              <a:off x="1510" y="6600"/>
              <a:ext cx="8392" cy="2094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marL="342900" indent="-342900" fontAlgn="auto">
                <a:lnSpc>
                  <a:spcPct val="125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latin typeface="微软雅黑" panose="020B0503020204020204" charset="-122"/>
                  <a:ea typeface="微软雅黑" panose="020B0503020204020204" charset="-122"/>
                </a:rPr>
                <a:t>电池盒</a:t>
              </a:r>
              <a:r>
                <a:rPr lang="en-US" altLang="zh-CN" sz="2000" dirty="0">
                  <a:latin typeface="微软雅黑" panose="020B0503020204020204" charset="-122"/>
                  <a:ea typeface="微软雅黑" panose="020B0503020204020204" charset="-122"/>
                </a:rPr>
                <a:t>+1.5V</a:t>
              </a:r>
              <a:r>
                <a:rPr lang="zh-CN" altLang="en-US" sz="2000" dirty="0">
                  <a:latin typeface="微软雅黑" panose="020B0503020204020204" charset="-122"/>
                  <a:ea typeface="微软雅黑" panose="020B0503020204020204" charset="-122"/>
                </a:rPr>
                <a:t>电池</a:t>
              </a:r>
              <a:r>
                <a:rPr lang="en-US" altLang="zh-CN" sz="2000" dirty="0">
                  <a:latin typeface="微软雅黑" panose="020B0503020204020204" charset="-122"/>
                  <a:ea typeface="微软雅黑" panose="020B0503020204020204" charset="-122"/>
                </a:rPr>
                <a:t>4</a:t>
              </a:r>
              <a:r>
                <a:rPr lang="zh-CN" altLang="en-US" sz="2000" dirty="0">
                  <a:latin typeface="微软雅黑" panose="020B0503020204020204" charset="-122"/>
                  <a:ea typeface="微软雅黑" panose="020B0503020204020204" charset="-122"/>
                </a:rPr>
                <a:t>节</a:t>
              </a:r>
            </a:p>
          </p:txBody>
        </p:sp>
      </p:grpSp>
      <p:pic>
        <p:nvPicPr>
          <p:cNvPr id="27" name="图片 2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5"/>
          <a:stretch>
            <a:fillRect/>
          </a:stretch>
        </p:blipFill>
        <p:spPr>
          <a:xfrm>
            <a:off x="8510270" y="2294255"/>
            <a:ext cx="2444750" cy="2604770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6"/>
          <a:stretch>
            <a:fillRect/>
          </a:stretch>
        </p:blipFill>
        <p:spPr>
          <a:xfrm>
            <a:off x="5524930" y="3086470"/>
            <a:ext cx="2117725" cy="1645920"/>
          </a:xfrm>
          <a:prstGeom prst="rect">
            <a:avLst/>
          </a:prstGeom>
        </p:spPr>
      </p:pic>
      <p:sp>
        <p:nvSpPr>
          <p:cNvPr id="31" name="文本框 30"/>
          <p:cNvSpPr txBox="1"/>
          <p:nvPr>
            <p:custDataLst>
              <p:tags r:id="rId8"/>
            </p:custDataLst>
          </p:nvPr>
        </p:nvSpPr>
        <p:spPr>
          <a:xfrm>
            <a:off x="9445625" y="5096510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实物图</a:t>
            </a:r>
          </a:p>
        </p:txBody>
      </p:sp>
      <p:sp>
        <p:nvSpPr>
          <p:cNvPr id="32" name="文本框 31"/>
          <p:cNvSpPr txBox="1"/>
          <p:nvPr>
            <p:custDataLst>
              <p:tags r:id="rId9"/>
            </p:custDataLst>
          </p:nvPr>
        </p:nvSpPr>
        <p:spPr>
          <a:xfrm>
            <a:off x="2018955" y="5074067"/>
            <a:ext cx="90233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原理图</a:t>
            </a:r>
          </a:p>
        </p:txBody>
      </p:sp>
      <p:sp>
        <p:nvSpPr>
          <p:cNvPr id="33" name="文本框 32"/>
          <p:cNvSpPr txBox="1"/>
          <p:nvPr>
            <p:custDataLst>
              <p:tags r:id="rId10"/>
            </p:custDataLst>
          </p:nvPr>
        </p:nvSpPr>
        <p:spPr>
          <a:xfrm>
            <a:off x="6065315" y="5098150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装配图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54605B5-A0DF-A6CA-4AFA-AE05FC337688}"/>
              </a:ext>
            </a:extLst>
          </p:cNvPr>
          <p:cNvSpPr txBox="1"/>
          <p:nvPr/>
        </p:nvSpPr>
        <p:spPr>
          <a:xfrm>
            <a:off x="5524929" y="3014816"/>
            <a:ext cx="2132965" cy="1870406"/>
          </a:xfrm>
          <a:prstGeom prst="rect">
            <a:avLst/>
          </a:prstGeom>
          <a:noFill/>
          <a:ln w="28575" cmpd="dbl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 anchor="t">
            <a:spAutoFit/>
          </a:bodyPr>
          <a:lstStyle/>
          <a:p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7C486B0-6A9C-EAD5-65C7-FEFE1D50CDE8}"/>
              </a:ext>
            </a:extLst>
          </p:cNvPr>
          <p:cNvSpPr txBox="1"/>
          <p:nvPr/>
        </p:nvSpPr>
        <p:spPr>
          <a:xfrm>
            <a:off x="8608360" y="2294255"/>
            <a:ext cx="2282824" cy="2791777"/>
          </a:xfrm>
          <a:prstGeom prst="rect">
            <a:avLst/>
          </a:prstGeom>
          <a:noFill/>
          <a:ln w="28575" cmpd="dbl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 anchor="t">
            <a:spAutoFit/>
          </a:bodyPr>
          <a:lstStyle/>
          <a:p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188DAE9-91FE-D13F-4138-DBE41743EA69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030241" y="3485549"/>
            <a:ext cx="905001" cy="838317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C307A675-C590-B8E6-ED97-6F35C1E1B12E}"/>
              </a:ext>
            </a:extLst>
          </p:cNvPr>
          <p:cNvSpPr txBox="1"/>
          <p:nvPr/>
        </p:nvSpPr>
        <p:spPr>
          <a:xfrm>
            <a:off x="2162764" y="3690143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或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C623F81-F88D-1DAC-3954-B9A3A1164CFC}"/>
              </a:ext>
            </a:extLst>
          </p:cNvPr>
          <p:cNvSpPr txBox="1"/>
          <p:nvPr/>
        </p:nvSpPr>
        <p:spPr>
          <a:xfrm>
            <a:off x="896918" y="3099997"/>
            <a:ext cx="1137459" cy="1569000"/>
          </a:xfrm>
          <a:prstGeom prst="rect">
            <a:avLst/>
          </a:prstGeom>
          <a:noFill/>
          <a:ln w="15875" cmpd="sng">
            <a:solidFill>
              <a:schemeClr val="accent1">
                <a:shade val="50000"/>
              </a:schemeClr>
            </a:solidFill>
            <a:prstDash val="sysDash"/>
          </a:ln>
        </p:spPr>
        <p:txBody>
          <a:bodyPr wrap="square" rtlCol="0" anchor="t">
            <a:spAutoFit/>
          </a:bodyPr>
          <a:lstStyle/>
          <a:p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EAD7E6D-F147-A2F6-6F41-C0BA2AB847D2}"/>
              </a:ext>
            </a:extLst>
          </p:cNvPr>
          <p:cNvSpPr txBox="1"/>
          <p:nvPr>
            <p:custDataLst>
              <p:tags r:id="rId11"/>
            </p:custDataLst>
          </p:nvPr>
        </p:nvSpPr>
        <p:spPr>
          <a:xfrm>
            <a:off x="888635" y="3311345"/>
            <a:ext cx="628959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正极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230A0C22-735E-C1E0-72C7-B1CB325AF211}"/>
              </a:ext>
            </a:extLst>
          </p:cNvPr>
          <p:cNvSpPr txBox="1"/>
          <p:nvPr>
            <p:custDataLst>
              <p:tags r:id="rId12"/>
            </p:custDataLst>
          </p:nvPr>
        </p:nvSpPr>
        <p:spPr>
          <a:xfrm>
            <a:off x="853782" y="4105898"/>
            <a:ext cx="628959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负极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5FCEE4D-89E3-97F0-6AF0-EDC018B80502}"/>
              </a:ext>
            </a:extLst>
          </p:cNvPr>
          <p:cNvSpPr txBox="1"/>
          <p:nvPr>
            <p:custDataLst>
              <p:tags r:id="rId13"/>
            </p:custDataLst>
          </p:nvPr>
        </p:nvSpPr>
        <p:spPr>
          <a:xfrm>
            <a:off x="5602354" y="3194089"/>
            <a:ext cx="628959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正极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1B787C6E-314F-2272-94C0-9950EB4BE35A}"/>
              </a:ext>
            </a:extLst>
          </p:cNvPr>
          <p:cNvSpPr txBox="1"/>
          <p:nvPr>
            <p:custDataLst>
              <p:tags r:id="rId14"/>
            </p:custDataLst>
          </p:nvPr>
        </p:nvSpPr>
        <p:spPr>
          <a:xfrm>
            <a:off x="5598928" y="4415053"/>
            <a:ext cx="628959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负极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7E90106B-2C7A-49F0-6D1B-22E483F69FBE}"/>
              </a:ext>
            </a:extLst>
          </p:cNvPr>
          <p:cNvSpPr txBox="1"/>
          <p:nvPr>
            <p:custDataLst>
              <p:tags r:id="rId15"/>
            </p:custDataLst>
          </p:nvPr>
        </p:nvSpPr>
        <p:spPr>
          <a:xfrm>
            <a:off x="10261694" y="2430041"/>
            <a:ext cx="6289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红色</a:t>
            </a:r>
            <a:b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</a:b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正极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96BA3878-B1C6-DB62-7A28-6AE13BE574B2}"/>
              </a:ext>
            </a:extLst>
          </p:cNvPr>
          <p:cNvSpPr txBox="1"/>
          <p:nvPr>
            <p:custDataLst>
              <p:tags r:id="rId16"/>
            </p:custDataLst>
          </p:nvPr>
        </p:nvSpPr>
        <p:spPr>
          <a:xfrm>
            <a:off x="8644200" y="4279295"/>
            <a:ext cx="6289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黑色</a:t>
            </a:r>
            <a:b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</a:b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负极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5CD8A631-A61B-CA02-9C3B-47CDF0951C43}"/>
              </a:ext>
            </a:extLst>
          </p:cNvPr>
          <p:cNvSpPr txBox="1"/>
          <p:nvPr>
            <p:custDataLst>
              <p:tags r:id="rId17"/>
            </p:custDataLst>
          </p:nvPr>
        </p:nvSpPr>
        <p:spPr>
          <a:xfrm>
            <a:off x="5396927" y="1194532"/>
            <a:ext cx="5472628" cy="783193"/>
          </a:xfrm>
          <a:prstGeom prst="roundRect">
            <a:avLst/>
          </a:prstGeom>
          <a:noFill/>
          <a:ln w="22225">
            <a:solidFill>
              <a:srgbClr val="C00000"/>
            </a:solidFill>
            <a:prstDash val="dash"/>
          </a:ln>
        </p:spPr>
        <p:txBody>
          <a:bodyPr wrap="square" rtlCol="0" anchor="t">
            <a:spAutoFit/>
          </a:bodyPr>
          <a:lstStyle/>
          <a:p>
            <a:pPr lvl="0">
              <a:buClrTx/>
              <a:buSzTx/>
              <a:buFontTx/>
            </a:pP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注：单节电池有凸起侧为正极，平整侧为负极。装入电池盒时负极与弹簧相连。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23839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04695" y="4121150"/>
            <a:ext cx="1038225" cy="957580"/>
          </a:xfrm>
          <a:prstGeom prst="rect">
            <a:avLst/>
          </a:prstGeom>
        </p:spPr>
      </p:pic>
      <p:grpSp>
        <p:nvGrpSpPr>
          <p:cNvPr id="24" name="组合 23"/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/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元器件基础</a:t>
              </a:r>
            </a:p>
          </p:txBody>
        </p:sp>
        <p:cxnSp>
          <p:nvCxnSpPr>
            <p:cNvPr id="26" name="直接连接符 25"/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/>
          <p:cNvPicPr>
            <a:picLocks noChangeAspect="1"/>
          </p:cNvPicPr>
          <p:nvPr/>
        </p:nvPicPr>
        <p:blipFill>
          <a:blip r:embed="rId11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/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/>
            <p:cNvPicPr>
              <a:picLocks noChangeAspect="1"/>
            </p:cNvPicPr>
            <p:nvPr/>
          </p:nvPicPr>
          <p:blipFill>
            <a:blip r:embed="rId11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grpSp>
        <p:nvGrpSpPr>
          <p:cNvPr id="22" name="组合 21"/>
          <p:cNvGrpSpPr/>
          <p:nvPr/>
        </p:nvGrpSpPr>
        <p:grpSpPr>
          <a:xfrm>
            <a:off x="730250" y="1085215"/>
            <a:ext cx="10445115" cy="2804795"/>
            <a:chOff x="1150" y="5311"/>
            <a:chExt cx="16449" cy="4417"/>
          </a:xfrm>
        </p:grpSpPr>
        <p:sp>
          <p:nvSpPr>
            <p:cNvPr id="13" name="矩形 12"/>
            <p:cNvSpPr/>
            <p:nvPr>
              <p:custDataLst>
                <p:tags r:id="rId6"/>
              </p:custDataLst>
            </p:nvPr>
          </p:nvSpPr>
          <p:spPr>
            <a:xfrm>
              <a:off x="1150" y="5311"/>
              <a:ext cx="1788" cy="7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42900" indent="-342900">
                <a:buFont typeface="Wingdings" panose="05000000000000000000" pitchFamily="2" charset="2"/>
                <a:buChar char="n"/>
              </a:pPr>
              <a:r>
                <a:rPr lang="zh-CN" altLang="en-US" sz="2400" b="1" dirty="0">
                  <a:solidFill>
                    <a:srgbClr val="2F5EB0"/>
                  </a:solidFill>
                  <a:latin typeface="微软雅黑" panose="020B0503020204020204" charset="-122"/>
                  <a:ea typeface="微软雅黑" panose="020B0503020204020204" charset="-122"/>
                </a:rPr>
                <a:t>电阻</a:t>
              </a:r>
            </a:p>
          </p:txBody>
        </p:sp>
        <p:sp>
          <p:nvSpPr>
            <p:cNvPr id="14" name="矩形 13"/>
            <p:cNvSpPr/>
            <p:nvPr>
              <p:custDataLst>
                <p:tags r:id="rId7"/>
              </p:custDataLst>
            </p:nvPr>
          </p:nvSpPr>
          <p:spPr>
            <a:xfrm>
              <a:off x="1510" y="6035"/>
              <a:ext cx="16089" cy="3693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marL="342900" indent="-342900" fontAlgn="auto">
                <a:lnSpc>
                  <a:spcPct val="125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sz="2000" b="1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色环</a:t>
              </a: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电阻：在电阻封装上（即电阻表面）涂上一定颜色的色环，来代表这个电阻的阻值，</a:t>
              </a: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常见类型为</a:t>
              </a: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四色环和</a:t>
              </a:r>
              <a:r>
                <a:rPr lang="zh-CN" sz="2000" b="1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五色环</a:t>
              </a: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。</a:t>
              </a:r>
            </a:p>
            <a:p>
              <a:pPr indent="457200" fontAlgn="auto">
                <a:lnSpc>
                  <a:spcPct val="125000"/>
                </a:lnSpc>
                <a:spcBef>
                  <a:spcPts val="600"/>
                </a:spcBef>
                <a:buFont typeface="Arial" panose="020B0604020202020204" pitchFamily="34" charset="0"/>
                <a:buNone/>
              </a:pPr>
              <a:r>
                <a:rPr lang="zh-CN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四色环：前两环分别代表阻值的两位有效数，第三环代表10的幂数，第四环代表误差。</a:t>
              </a:r>
            </a:p>
            <a:p>
              <a:pPr indent="457200" fontAlgn="auto">
                <a:lnSpc>
                  <a:spcPct val="125000"/>
                </a:lnSpc>
                <a:spcBef>
                  <a:spcPts val="600"/>
                </a:spcBef>
                <a:buFont typeface="Arial" panose="020B0604020202020204" pitchFamily="34" charset="0"/>
                <a:buNone/>
              </a:pPr>
              <a:r>
                <a:rPr lang="zh-CN" dirty="0">
                  <a:latin typeface="微软雅黑" panose="020B0503020204020204" charset="-122"/>
                  <a:ea typeface="微软雅黑" panose="020B0503020204020204" charset="-122"/>
                </a:rPr>
                <a:t>五色环：前三环分别代表阻值的三位有效数，第四环代表</a:t>
              </a:r>
              <a:r>
                <a:rPr lang="zh-CN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10的幂数，</a:t>
              </a:r>
              <a:r>
                <a:rPr lang="zh-CN" dirty="0">
                  <a:latin typeface="微软雅黑" panose="020B0503020204020204" charset="-122"/>
                  <a:ea typeface="微软雅黑" panose="020B0503020204020204" charset="-122"/>
                </a:rPr>
                <a:t>第五环代表误差。</a:t>
              </a:r>
            </a:p>
            <a:p>
              <a:pPr indent="457200" fontAlgn="auto">
                <a:lnSpc>
                  <a:spcPct val="125000"/>
                </a:lnSpc>
                <a:spcBef>
                  <a:spcPts val="600"/>
                </a:spcBef>
                <a:buFont typeface="Arial" panose="020B0604020202020204" pitchFamily="34" charset="0"/>
                <a:buNone/>
              </a:pPr>
              <a:r>
                <a:rPr lang="zh-CN" dirty="0">
                  <a:latin typeface="微软雅黑" panose="020B0503020204020204" charset="-122"/>
                  <a:ea typeface="微软雅黑" panose="020B0503020204020204" charset="-122"/>
                </a:rPr>
                <a:t>以五色环表示法为例，</a:t>
              </a:r>
              <a:r>
                <a:rPr lang="en-US" altLang="zh-CN" dirty="0">
                  <a:latin typeface="微软雅黑" panose="020B0503020204020204" charset="-122"/>
                  <a:ea typeface="微软雅黑" panose="020B0503020204020204" charset="-122"/>
                </a:rPr>
                <a:t>“</a:t>
              </a:r>
              <a:r>
                <a:rPr lang="zh-CN" altLang="en-US" dirty="0">
                  <a:latin typeface="微软雅黑" panose="020B0503020204020204" charset="-122"/>
                  <a:ea typeface="微软雅黑" panose="020B0503020204020204" charset="-122"/>
                </a:rPr>
                <a:t>棕、黑、黑、黑、棕</a:t>
              </a:r>
              <a:r>
                <a:rPr lang="en-US" altLang="zh-CN" dirty="0">
                  <a:latin typeface="微软雅黑" panose="020B0503020204020204" charset="-122"/>
                  <a:ea typeface="微软雅黑" panose="020B0503020204020204" charset="-122"/>
                </a:rPr>
                <a:t>”= 100Ω</a:t>
              </a:r>
              <a:r>
                <a:rPr lang="zh-CN" altLang="en-US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电阻，误差</a:t>
              </a:r>
              <a:r>
                <a:rPr lang="en-US" altLang="zh-CN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±1%</a:t>
              </a:r>
              <a:endParaRPr lang="zh-CN" altLang="en-US" dirty="0"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</p:grpSp>
      <p:pic>
        <p:nvPicPr>
          <p:cNvPr id="35" name="图片 3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/>
          <a:srcRect l="26644"/>
          <a:stretch>
            <a:fillRect/>
          </a:stretch>
        </p:blipFill>
        <p:spPr>
          <a:xfrm>
            <a:off x="8479155" y="3630930"/>
            <a:ext cx="2634615" cy="203644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8" name="文本框 37"/>
          <p:cNvSpPr txBox="1"/>
          <p:nvPr>
            <p:custDataLst>
              <p:tags r:id="rId3"/>
            </p:custDataLst>
          </p:nvPr>
        </p:nvSpPr>
        <p:spPr>
          <a:xfrm>
            <a:off x="2004695" y="5176520"/>
            <a:ext cx="90233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原理图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9364980" y="5859780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实物图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4271645" y="803910"/>
            <a:ext cx="6649085" cy="510185"/>
          </a:xfrm>
          <a:prstGeom prst="roundRect">
            <a:avLst/>
          </a:prstGeom>
          <a:noFill/>
          <a:ln w="22225">
            <a:solidFill>
              <a:srgbClr val="C00000"/>
            </a:solidFill>
            <a:prstDash val="dash"/>
          </a:ln>
        </p:spPr>
        <p:txBody>
          <a:bodyPr wrap="square" rtlCol="0">
            <a:sp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 sz="24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请挑出阻值为 1</a:t>
            </a:r>
            <a:r>
              <a:rPr lang="en-US" altLang="zh-CN" sz="24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00</a:t>
            </a:r>
            <a:r>
              <a:rPr lang="zh-CN" altLang="en-US" sz="24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, </a:t>
            </a:r>
            <a:r>
              <a:rPr lang="en-US" altLang="zh-CN" sz="24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10</a:t>
            </a:r>
            <a:r>
              <a:rPr lang="zh-CN" altLang="en-US" sz="24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K 的电阻</a:t>
            </a:r>
          </a:p>
        </p:txBody>
      </p:sp>
      <p:pic>
        <p:nvPicPr>
          <p:cNvPr id="10" name="图片 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4431665" y="4164330"/>
            <a:ext cx="1370965" cy="909955"/>
          </a:xfrm>
          <a:prstGeom prst="rect">
            <a:avLst/>
          </a:prstGeom>
        </p:spPr>
      </p:pic>
      <p:sp>
        <p:nvSpPr>
          <p:cNvPr id="15" name="文本框 14"/>
          <p:cNvSpPr txBox="1"/>
          <p:nvPr>
            <p:custDataLst>
              <p:tags r:id="rId5"/>
            </p:custDataLst>
          </p:nvPr>
        </p:nvSpPr>
        <p:spPr>
          <a:xfrm>
            <a:off x="4685665" y="5161915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装配图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/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/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元器件基础</a:t>
              </a:r>
            </a:p>
          </p:txBody>
        </p:sp>
        <p:cxnSp>
          <p:nvCxnSpPr>
            <p:cNvPr id="26" name="直接连接符 25"/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/>
          <p:cNvPicPr>
            <a:picLocks noChangeAspect="1"/>
          </p:cNvPicPr>
          <p:nvPr/>
        </p:nvPicPr>
        <p:blipFill>
          <a:blip r:embed="rId6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/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/>
            <p:cNvPicPr>
              <a:picLocks noChangeAspect="1"/>
            </p:cNvPicPr>
            <p:nvPr/>
          </p:nvPicPr>
          <p:blipFill>
            <a:blip r:embed="rId6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13" name="矩形 12"/>
          <p:cNvSpPr/>
          <p:nvPr>
            <p:custDataLst>
              <p:tags r:id="rId2"/>
            </p:custDataLst>
          </p:nvPr>
        </p:nvSpPr>
        <p:spPr>
          <a:xfrm>
            <a:off x="730250" y="1085215"/>
            <a:ext cx="113538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2F5EB0"/>
                </a:solidFill>
                <a:latin typeface="微软雅黑" panose="020B0503020204020204" charset="-122"/>
                <a:ea typeface="微软雅黑" panose="020B0503020204020204" charset="-122"/>
              </a:rPr>
              <a:t>电阻</a:t>
            </a:r>
          </a:p>
        </p:txBody>
      </p:sp>
      <p:pic>
        <p:nvPicPr>
          <p:cNvPr id="16" name="图片 1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91055" y="1064260"/>
            <a:ext cx="8010525" cy="527875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8872AF-7138-DC68-1C35-7FD735E084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BDDD498C-7A4D-BCFA-450E-B2EA47112834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70CAB7BB-DC0D-0226-E444-BEA74510ADBC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元器件基础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1828F385-1D9C-A895-AEE2-160990FF2A78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3D27447E-6305-572A-3C54-9ACF54FF2D5B}"/>
              </a:ext>
            </a:extLst>
          </p:cNvPr>
          <p:cNvPicPr>
            <a:picLocks noChangeAspect="1"/>
          </p:cNvPicPr>
          <p:nvPr/>
        </p:nvPicPr>
        <p:blipFill>
          <a:blip r:embed="rId23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22F8E988-DE6B-EB28-93F4-6BF349FA2F67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799DC1C8-3BD7-ED42-327E-DB230AFF1070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BC6FA7DA-74F4-8206-AC8C-1543E4498A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D464A45A-0940-6B52-37FD-CF5C158845FC}"/>
              </a:ext>
            </a:extLst>
          </p:cNvPr>
          <p:cNvGrpSpPr/>
          <p:nvPr/>
        </p:nvGrpSpPr>
        <p:grpSpPr>
          <a:xfrm>
            <a:off x="730250" y="1210310"/>
            <a:ext cx="6525895" cy="1922145"/>
            <a:chOff x="1150" y="5311"/>
            <a:chExt cx="10277" cy="3027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9AEB5039-A4EC-A008-DE74-E56BC9C72D8B}"/>
                </a:ext>
              </a:extLst>
            </p:cNvPr>
            <p:cNvSpPr/>
            <p:nvPr>
              <p:custDataLst>
                <p:tags r:id="rId19"/>
              </p:custDataLst>
            </p:nvPr>
          </p:nvSpPr>
          <p:spPr>
            <a:xfrm>
              <a:off x="1150" y="5311"/>
              <a:ext cx="2268" cy="7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42900" indent="-342900">
                <a:buFont typeface="Wingdings" panose="05000000000000000000" pitchFamily="2" charset="2"/>
                <a:buChar char="n"/>
              </a:pPr>
              <a:r>
                <a:rPr lang="zh-CN" altLang="en-US" sz="2400" b="1" dirty="0">
                  <a:solidFill>
                    <a:srgbClr val="2F5EB0"/>
                  </a:solidFill>
                  <a:latin typeface="微软雅黑" panose="020B0503020204020204" charset="-122"/>
                  <a:ea typeface="微软雅黑" panose="020B0503020204020204" charset="-122"/>
                </a:rPr>
                <a:t>二极管</a:t>
              </a: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F0FB9ABB-0E60-F833-A59E-0310228538CD}"/>
                </a:ext>
              </a:extLst>
            </p:cNvPr>
            <p:cNvSpPr/>
            <p:nvPr>
              <p:custDataLst>
                <p:tags r:id="rId20"/>
              </p:custDataLst>
            </p:nvPr>
          </p:nvSpPr>
          <p:spPr>
            <a:xfrm>
              <a:off x="1510" y="6035"/>
              <a:ext cx="9917" cy="2303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marL="342900" indent="-342900" fontAlgn="auto">
                <a:lnSpc>
                  <a:spcPct val="125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二极管是由导电能力介于导体和绝缘体之间的物质制成的器件，故而称之为半导体二极管。半导体二极管由1个PN结构成，具有</a:t>
              </a:r>
              <a:r>
                <a:rPr lang="zh-CN" sz="2000" b="1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单向导电</a:t>
              </a: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的特性。</a:t>
              </a:r>
            </a:p>
          </p:txBody>
        </p:sp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C7CB9F8C-0F6B-7E3B-431B-569BB07E6134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729615" y="3086923"/>
            <a:ext cx="6101715" cy="3177351"/>
          </a:xfrm>
          <a:prstGeom prst="roundRect">
            <a:avLst>
              <a:gd name="adj" fmla="val 11651"/>
            </a:avLst>
          </a:prstGeom>
          <a:noFill/>
          <a:ln w="28575" cmpd="sng">
            <a:solidFill>
              <a:schemeClr val="accent1"/>
            </a:solidFill>
            <a:prstDash val="solid"/>
          </a:ln>
        </p:spPr>
        <p:txBody>
          <a:bodyPr wrap="square" tIns="179705">
            <a:noAutofit/>
          </a:bodyPr>
          <a:lstStyle/>
          <a:p>
            <a:pPr indent="0"/>
            <a:r>
              <a:rPr lang="en-US" altLang="zh-CN" b="0">
                <a:latin typeface="微软雅黑" panose="020B0503020204020204" charset="-122"/>
                <a:ea typeface="微软雅黑" panose="020B0503020204020204" charset="-122"/>
              </a:rPr>
              <a:t>    </a:t>
            </a:r>
            <a:endParaRPr b="1">
              <a:solidFill>
                <a:srgbClr val="2F5EB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D2D45A4-152B-0F16-6F2E-770A37E27635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4"/>
          <a:stretch>
            <a:fillRect/>
          </a:stretch>
        </p:blipFill>
        <p:spPr>
          <a:xfrm>
            <a:off x="5165090" y="4552028"/>
            <a:ext cx="1330960" cy="90487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43611DB-1085-0556-3DDE-50016C882E28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25220" y="4552028"/>
            <a:ext cx="1392555" cy="929005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EC1C693A-B5B0-B0C7-D659-E45E8E16D0F0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958850" y="3147586"/>
            <a:ext cx="189611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0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普通二极管</a:t>
            </a: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7CDCAE8F-2995-48E8-6090-3ED99096DEB3}"/>
              </a:ext>
            </a:extLst>
          </p:cNvPr>
          <p:cNvGrpSpPr/>
          <p:nvPr/>
        </p:nvGrpSpPr>
        <p:grpSpPr>
          <a:xfrm>
            <a:off x="7087870" y="3058160"/>
            <a:ext cx="4220845" cy="3206113"/>
            <a:chOff x="11162" y="3311"/>
            <a:chExt cx="7144" cy="4722"/>
          </a:xfrm>
        </p:grpSpPr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854F6A6E-0D47-132F-3ECE-ACDD82EBFC48}"/>
                </a:ext>
              </a:extLst>
            </p:cNvPr>
            <p:cNvSpPr txBox="1"/>
            <p:nvPr>
              <p:custDataLst>
                <p:tags r:id="rId17"/>
              </p:custDataLst>
            </p:nvPr>
          </p:nvSpPr>
          <p:spPr>
            <a:xfrm>
              <a:off x="11162" y="3311"/>
              <a:ext cx="7144" cy="4722"/>
            </a:xfrm>
            <a:prstGeom prst="roundRect">
              <a:avLst>
                <a:gd name="adj" fmla="val 11651"/>
              </a:avLst>
            </a:prstGeom>
            <a:noFill/>
            <a:ln w="28575" cmpd="sng">
              <a:solidFill>
                <a:srgbClr val="264787"/>
              </a:solidFill>
              <a:prstDash val="solid"/>
            </a:ln>
          </p:spPr>
          <p:txBody>
            <a:bodyPr wrap="square" tIns="179705">
              <a:noAutofit/>
            </a:bodyPr>
            <a:lstStyle/>
            <a:p>
              <a:pPr indent="0"/>
              <a:r>
                <a:rPr lang="en-US" altLang="zh-CN" b="0">
                  <a:latin typeface="微软雅黑" panose="020B0503020204020204" charset="-122"/>
                  <a:ea typeface="微软雅黑" panose="020B0503020204020204" charset="-122"/>
                </a:rPr>
                <a:t>    </a:t>
              </a:r>
              <a:endParaRPr b="1">
                <a:solidFill>
                  <a:srgbClr val="2F5EB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F2B1DA87-016D-AE6B-B424-73F99DDB1D1C}"/>
                </a:ext>
              </a:extLst>
            </p:cNvPr>
            <p:cNvSpPr txBox="1"/>
            <p:nvPr>
              <p:custDataLst>
                <p:tags r:id="rId18"/>
              </p:custDataLst>
            </p:nvPr>
          </p:nvSpPr>
          <p:spPr>
            <a:xfrm>
              <a:off x="11776" y="3467"/>
              <a:ext cx="4360" cy="7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2000" b="1" dirty="0">
                  <a:solidFill>
                    <a:srgbClr val="2F5EB0"/>
                  </a:solidFill>
                  <a:latin typeface="微软雅黑" panose="020B0503020204020204" charset="-122"/>
                  <a:ea typeface="微软雅黑" panose="020B0503020204020204" charset="-122"/>
                </a:rPr>
                <a:t>发光二极管</a:t>
              </a:r>
            </a:p>
          </p:txBody>
        </p:sp>
      </p:grpSp>
      <p:sp>
        <p:nvSpPr>
          <p:cNvPr id="28" name="文本框 27">
            <a:extLst>
              <a:ext uri="{FF2B5EF4-FFF2-40B4-BE49-F238E27FC236}">
                <a16:creationId xmlns:a16="http://schemas.microsoft.com/office/drawing/2014/main" id="{E596129A-7982-24F0-EE54-EE07D4448AA0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2689150" y="3161569"/>
            <a:ext cx="3745230" cy="144571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l">
              <a:lnSpc>
                <a:spcPct val="125000"/>
              </a:lnSpc>
              <a:spcBef>
                <a:spcPts val="600"/>
              </a:spcBef>
              <a:buClrTx/>
              <a:buSzTx/>
              <a:buFontTx/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在管身的一端印有</a:t>
            </a:r>
            <a:r>
              <a:rPr lang="zh-CN" altLang="en-US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黑色圆环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，表明该端引脚是</a:t>
            </a:r>
            <a:r>
              <a:rPr lang="zh-CN" altLang="en-US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负极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，另一端是正极。</a:t>
            </a:r>
            <a:b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最大工作电流为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75mA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。</a:t>
            </a:r>
            <a:b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正向压降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0.7V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，反向压降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100V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。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3D260A69-0C2E-38F2-609F-6DFB6A911FA8}"/>
              </a:ext>
            </a:extLst>
          </p:cNvPr>
          <p:cNvSpPr txBox="1"/>
          <p:nvPr/>
        </p:nvSpPr>
        <p:spPr>
          <a:xfrm>
            <a:off x="7227283" y="3507806"/>
            <a:ext cx="3651885" cy="109946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l">
              <a:lnSpc>
                <a:spcPct val="125000"/>
              </a:lnSpc>
              <a:spcBef>
                <a:spcPts val="600"/>
              </a:spcBef>
              <a:buClrTx/>
              <a:buSzTx/>
              <a:buFontTx/>
            </a:pPr>
            <a:r>
              <a:rPr lang="zh-CN" altLang="en-US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长引脚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的是</a:t>
            </a:r>
            <a:r>
              <a:rPr lang="zh-CN" altLang="en-US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正极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，</a:t>
            </a:r>
            <a:r>
              <a:rPr lang="zh-CN" altLang="en-US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短引脚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的是</a:t>
            </a:r>
            <a:r>
              <a:rPr lang="zh-CN" altLang="en-US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负极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。</a:t>
            </a:r>
            <a:b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建议工作电流为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5~10mA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。</a:t>
            </a:r>
            <a:b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反向压降较小，不可反接。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576EA189-60F5-EC09-916F-8BA7206C48AB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5398770" y="5603588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实物图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BED68C8A-0F62-F49A-9C69-1F2823519589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1298575" y="5595333"/>
            <a:ext cx="90233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原理图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7BE54D1-01E6-A1EC-C02C-ED2223FC54B3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3296920" y="5622638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装配图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01D6141E-C9FC-FF53-6CC7-69A9ECE2ABD3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6"/>
          <a:stretch>
            <a:fillRect/>
          </a:stretch>
        </p:blipFill>
        <p:spPr>
          <a:xfrm>
            <a:off x="3145790" y="4689188"/>
            <a:ext cx="1014095" cy="881380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A1BF97BC-0602-F08B-E8B0-553286B84D9D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7"/>
          <a:stretch>
            <a:fillRect/>
          </a:stretch>
        </p:blipFill>
        <p:spPr>
          <a:xfrm>
            <a:off x="7257415" y="4910946"/>
            <a:ext cx="798830" cy="662940"/>
          </a:xfrm>
          <a:prstGeom prst="rect">
            <a:avLst/>
          </a:prstGeom>
        </p:spPr>
      </p:pic>
      <p:sp>
        <p:nvSpPr>
          <p:cNvPr id="30" name="文本框 29">
            <a:extLst>
              <a:ext uri="{FF2B5EF4-FFF2-40B4-BE49-F238E27FC236}">
                <a16:creationId xmlns:a16="http://schemas.microsoft.com/office/drawing/2014/main" id="{BC28A329-2F12-061E-996F-A59BAA99B821}"/>
              </a:ext>
            </a:extLst>
          </p:cNvPr>
          <p:cNvSpPr txBox="1"/>
          <p:nvPr>
            <p:custDataLst>
              <p:tags r:id="rId12"/>
            </p:custDataLst>
          </p:nvPr>
        </p:nvSpPr>
        <p:spPr>
          <a:xfrm>
            <a:off x="10098405" y="5631671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实物图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2E05169F-7DEF-408A-AFC7-683B26CC51DF}"/>
              </a:ext>
            </a:extLst>
          </p:cNvPr>
          <p:cNvSpPr txBox="1"/>
          <p:nvPr>
            <p:custDataLst>
              <p:tags r:id="rId13"/>
            </p:custDataLst>
          </p:nvPr>
        </p:nvSpPr>
        <p:spPr>
          <a:xfrm>
            <a:off x="7157720" y="5623416"/>
            <a:ext cx="90233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原理图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1F421970-3F69-4146-3D83-4C024080AEF1}"/>
              </a:ext>
            </a:extLst>
          </p:cNvPr>
          <p:cNvSpPr txBox="1"/>
          <p:nvPr>
            <p:custDataLst>
              <p:tags r:id="rId14"/>
            </p:custDataLst>
          </p:nvPr>
        </p:nvSpPr>
        <p:spPr>
          <a:xfrm>
            <a:off x="8729547" y="5631671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装配图</a:t>
            </a:r>
          </a:p>
        </p:txBody>
      </p:sp>
      <p:pic>
        <p:nvPicPr>
          <p:cNvPr id="42" name="图片 41">
            <a:extLst>
              <a:ext uri="{FF2B5EF4-FFF2-40B4-BE49-F238E27FC236}">
                <a16:creationId xmlns:a16="http://schemas.microsoft.com/office/drawing/2014/main" id="{83F8F387-F6AA-05C2-B602-347509DD6F6B}"/>
              </a:ext>
            </a:extLst>
          </p:cNvPr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28"/>
          <a:srcRect l="8110" t="13673" r="9305"/>
          <a:stretch>
            <a:fillRect/>
          </a:stretch>
        </p:blipFill>
        <p:spPr>
          <a:xfrm>
            <a:off x="8579484" y="4912276"/>
            <a:ext cx="1109345" cy="669290"/>
          </a:xfrm>
          <a:prstGeom prst="rect">
            <a:avLst/>
          </a:prstGeom>
        </p:spPr>
      </p:pic>
      <p:sp>
        <p:nvSpPr>
          <p:cNvPr id="45" name="文本框 44">
            <a:extLst>
              <a:ext uri="{FF2B5EF4-FFF2-40B4-BE49-F238E27FC236}">
                <a16:creationId xmlns:a16="http://schemas.microsoft.com/office/drawing/2014/main" id="{0E4B9266-91E1-D420-52B2-B163FDFFAD17}"/>
              </a:ext>
            </a:extLst>
          </p:cNvPr>
          <p:cNvSpPr txBox="1"/>
          <p:nvPr>
            <p:custDataLst>
              <p:tags r:id="rId16"/>
            </p:custDataLst>
          </p:nvPr>
        </p:nvSpPr>
        <p:spPr>
          <a:xfrm>
            <a:off x="7359332" y="1193903"/>
            <a:ext cx="3873818" cy="461665"/>
          </a:xfrm>
          <a:prstGeom prst="rect">
            <a:avLst/>
          </a:prstGeom>
          <a:noFill/>
          <a:ln w="22225">
            <a:solidFill>
              <a:srgbClr val="C00000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lvl="0" algn="ctr">
              <a:buClrTx/>
              <a:buSzTx/>
              <a:buFontTx/>
              <a:defRPr sz="24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r>
              <a:rPr lang="zh-CN" altLang="en-US" dirty="0"/>
              <a:t>请挑出一个红色发光二极管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B0AFF92D-BBD2-F1E9-7F09-B194C86EEDE1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BEBA8EAE-BF5A-486C-A8C5-ECC9F3942E4B}">
                <a14:imgProps xmlns:a14="http://schemas.microsoft.com/office/drawing/2010/main">
                  <a14:imgLayer r:embed="rId30"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026628" y="4352915"/>
            <a:ext cx="967824" cy="122414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38571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23A3E8-F8C8-2CF4-1C3F-F5D9F70BB4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34BA7727-39BC-F8BC-2747-97437C2FF45D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0585A84D-FDA5-A7E3-7D91-1A4AB40F318E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元器件基础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20639EDA-E6C9-B1C2-CEF0-FA9A9EB124A5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18B76FC1-55CC-7F86-CC87-DEE22224F75C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594BBE8E-CE3A-AA78-42C7-FDF05049EEE8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31DC9B7-013D-CAE3-5348-C57D126AC890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A534D517-8C18-281F-C7AB-1550A1B5ACC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7FBD9FFC-7F32-7BF9-7237-57A84BEB4A7A}"/>
              </a:ext>
            </a:extLst>
          </p:cNvPr>
          <p:cNvSpPr txBox="1"/>
          <p:nvPr/>
        </p:nvSpPr>
        <p:spPr>
          <a:xfrm>
            <a:off x="7461179" y="5231063"/>
            <a:ext cx="2796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小灯泡电路实物图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1F8404E-AD5B-9A56-B33C-2D640E40CBA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37"/>
          <a:stretch/>
        </p:blipFill>
        <p:spPr>
          <a:xfrm>
            <a:off x="7471974" y="1524000"/>
            <a:ext cx="2796987" cy="3388052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935DD893-75A9-61E7-F51D-6CE1029DFD28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7156450" y="1311985"/>
            <a:ext cx="3406447" cy="3777963"/>
          </a:xfrm>
          <a:prstGeom prst="roundRect">
            <a:avLst>
              <a:gd name="adj" fmla="val 11651"/>
            </a:avLst>
          </a:prstGeom>
          <a:noFill/>
          <a:ln w="28575" cmpd="sng">
            <a:solidFill>
              <a:srgbClr val="264787"/>
            </a:solidFill>
            <a:prstDash val="solid"/>
          </a:ln>
        </p:spPr>
        <p:txBody>
          <a:bodyPr wrap="square" tIns="179705">
            <a:noAutofit/>
          </a:bodyPr>
          <a:lstStyle/>
          <a:p>
            <a:pPr indent="0"/>
            <a:r>
              <a:rPr lang="en-US" altLang="zh-CN" b="0">
                <a:latin typeface="微软雅黑" panose="020B0503020204020204" charset="-122"/>
                <a:ea typeface="微软雅黑" panose="020B0503020204020204" charset="-122"/>
              </a:rPr>
              <a:t>    </a:t>
            </a:r>
            <a:endParaRPr b="1">
              <a:solidFill>
                <a:srgbClr val="2F5EB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64454B6-AB84-F902-01E3-77320EF732CB}"/>
              </a:ext>
            </a:extLst>
          </p:cNvPr>
          <p:cNvSpPr txBox="1"/>
          <p:nvPr/>
        </p:nvSpPr>
        <p:spPr>
          <a:xfrm>
            <a:off x="2351931" y="4912052"/>
            <a:ext cx="2796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小灯泡发光电路</a:t>
            </a:r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0CA4F896-9A61-30E3-2F0A-5155868C6277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1556" r="3884"/>
          <a:stretch/>
        </p:blipFill>
        <p:spPr>
          <a:xfrm>
            <a:off x="943109" y="1823112"/>
            <a:ext cx="5829367" cy="309451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05321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  <p:tag name="KSO_WPP_MARK_KEY" val="f93a2340-2e30-4c1f-a0fc-680d7aef26a7"/>
  <p:tag name="FULLTEXTBEAUTIFYED" val="1"/>
  <p:tag name="RESOURCE_RECORD_KEY" val="{&quot;29&quot;:[20495856],&quot;70&quot;:[3313595,3312151]}"/>
  <p:tag name="COMMONDATA" val="eyJoZGlkIjoiODVlMDc3MmFmYzAwOTcwOGUwOTkwN2ZmZTJiYTUxN2I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.05"/>
  <p:tag name="KSO_WM_UNIT_LINE_FORE_SCHEMECOLOR_INDEX" val="9"/>
  <p:tag name="KSO_WM_UNIT_LINE_FILL_TYPE" val="2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.05"/>
  <p:tag name="KSO_WM_UNIT_FILL_FORE_SCHEMECOLOR_INDEX" val="9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ICTUREFILLRANGE" val="b9654621-e532-4653-9bbb-18fe64bdd70f"/>
  <p:tag name="KSO_WM_UNIT_DIAGRAM_MODELTYPE" val="creativeCrop"/>
  <p:tag name="KSO_WM_UNIT_VALUE" val="177*116"/>
  <p:tag name="KSO_WM_UNIT_HIGHLIGHT" val="0"/>
  <p:tag name="KSO_WM_UNIT_COMPATIBLE" val="0"/>
  <p:tag name="KSO_WM_UNIT_DIAGRAM_ISNUMVISUAL" val="0"/>
  <p:tag name="KSO_WM_UNIT_DIAGRAM_ISREFERUNIT" val="0"/>
  <p:tag name="KSO_WM_DIAGRAM_GROUP_CODE" val="1673589264"/>
  <p:tag name="KSO_WM_UNIT_TYPE" val="ζ_h_d"/>
  <p:tag name="KSO_WM_UNIT_INDEX" val="1_1_17"/>
  <p:tag name="KSO_WM_UNIT_ID" val="crop20201188_1*ζ_h_d*1_1_17"/>
  <p:tag name="KSO_WM_TEMPLATE_CATEGORY" val="crop"/>
  <p:tag name="KSO_WM_TEMPLATE_INDEX" val="20201188"/>
  <p:tag name="KSO_WM_UNIT_LAYERLEVEL" val="1_1_1"/>
  <p:tag name="KSO_WM_TAG_VERSION" val="1.0"/>
  <p:tag name="KSO_WM_BEAUTIFY_FLAG" val="#wm#"/>
  <p:tag name="KSO_WM_BLIP_RECT_LEFT" val="-868"/>
  <p:tag name="KSO_WM_BLIP_RECT_RIGHT" val="-1277"/>
  <p:tag name="KSO_WM_BLIP_RECT_TOP" val="-322"/>
  <p:tag name="KSO_WM_BLIP_RECT_BOTTOM" val="-457"/>
  <p:tag name="KSO_WM_CREATIVE_CROP_ORG_WIDTH" val="900"/>
  <p:tag name="KSO_WM_CREATIVE_CROP_ORG_HEIGHT" val="540"/>
  <p:tag name="KSO_WM_CREATIVE_CROP_HEIGHT" val="540"/>
  <p:tag name="KSO_WM_CREATIVE_CROP_WIDTH" val="536.331"/>
  <p:tag name="KSO_WM_CREATIVE_CROP_VERSION" val="1"/>
  <p:tag name="KSO_WM_CREATIVE_CROP_TEMPLATE_ID" val="3126068"/>
  <p:tag name="KSO_WM_DIAGRAM_VIRTUALLY_FRAME" val="{&quot;height&quot;:310.5,&quot;left&quot;:170.7,&quot;top&quot;:118.75,&quot;width&quot;:304.5}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ICTUREFILLRANGE" val="b9654621-e532-4653-9bbb-18fe64bdd70f"/>
  <p:tag name="KSO_WM_UNIT_DIAGRAM_MODELTYPE" val="creativeCrop"/>
  <p:tag name="KSO_WM_UNIT_VALUE" val="183*119"/>
  <p:tag name="KSO_WM_UNIT_HIGHLIGHT" val="0"/>
  <p:tag name="KSO_WM_UNIT_COMPATIBLE" val="0"/>
  <p:tag name="KSO_WM_UNIT_DIAGRAM_ISNUMVISUAL" val="0"/>
  <p:tag name="KSO_WM_UNIT_DIAGRAM_ISREFERUNIT" val="0"/>
  <p:tag name="KSO_WM_DIAGRAM_GROUP_CODE" val="1673589264"/>
  <p:tag name="KSO_WM_UNIT_TYPE" val="ζ_h_d"/>
  <p:tag name="KSO_WM_UNIT_INDEX" val="1_1_18"/>
  <p:tag name="KSO_WM_UNIT_ID" val="crop20201188_1*ζ_h_d*1_1_18"/>
  <p:tag name="KSO_WM_TEMPLATE_CATEGORY" val="crop"/>
  <p:tag name="KSO_WM_TEMPLATE_INDEX" val="20201188"/>
  <p:tag name="KSO_WM_UNIT_LAYERLEVEL" val="1_1_1"/>
  <p:tag name="KSO_WM_TAG_VERSION" val="1.0"/>
  <p:tag name="KSO_WM_BEAUTIFY_FLAG" val="#wm#"/>
  <p:tag name="KSO_WM_BLIP_RECT_LEFT" val="-846"/>
  <p:tag name="KSO_WM_BLIP_RECT_RIGHT" val="-1242"/>
  <p:tag name="KSO_WM_BLIP_RECT_TOP" val="-427"/>
  <p:tag name="KSO_WM_BLIP_RECT_BOTTOM" val="-323"/>
  <p:tag name="KSO_WM_CREATIVE_CROP_ORG_WIDTH" val="900"/>
  <p:tag name="KSO_WM_CREATIVE_CROP_ORG_HEIGHT" val="540"/>
  <p:tag name="KSO_WM_CREATIVE_CROP_HEIGHT" val="540"/>
  <p:tag name="KSO_WM_CREATIVE_CROP_WIDTH" val="536.331"/>
  <p:tag name="KSO_WM_CREATIVE_CROP_VERSION" val="1"/>
  <p:tag name="KSO_WM_CREATIVE_CROP_TEMPLATE_ID" val="3126068"/>
  <p:tag name="KSO_WM_DIAGRAM_VIRTUALLY_FRAME" val="{&quot;height&quot;:310.5,&quot;left&quot;:170.7,&quot;top&quot;:118.75,&quot;width&quot;:304.5}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ICTUREFILLRANGE" val="b9654621-e532-4653-9bbb-18fe64bdd70f"/>
  <p:tag name="KSO_WM_UNIT_DIAGRAM_MODELTYPE" val="creativeCrop"/>
  <p:tag name="KSO_WM_UNIT_VALUE" val="117*192"/>
  <p:tag name="KSO_WM_UNIT_HIGHLIGHT" val="0"/>
  <p:tag name="KSO_WM_UNIT_COMPATIBLE" val="0"/>
  <p:tag name="KSO_WM_UNIT_DIAGRAM_ISNUMVISUAL" val="0"/>
  <p:tag name="KSO_WM_UNIT_DIAGRAM_ISREFERUNIT" val="0"/>
  <p:tag name="KSO_WM_DIAGRAM_GROUP_CODE" val="1673589264"/>
  <p:tag name="KSO_WM_UNIT_TYPE" val="ζ_h_d"/>
  <p:tag name="KSO_WM_UNIT_INDEX" val="1_1_19"/>
  <p:tag name="KSO_WM_UNIT_ID" val="crop20201188_1*ζ_h_d*1_1_19"/>
  <p:tag name="KSO_WM_TEMPLATE_CATEGORY" val="crop"/>
  <p:tag name="KSO_WM_TEMPLATE_INDEX" val="20201188"/>
  <p:tag name="KSO_WM_UNIT_LAYERLEVEL" val="1_1_1"/>
  <p:tag name="KSO_WM_TAG_VERSION" val="1.0"/>
  <p:tag name="KSO_WM_BEAUTIFY_FLAG" val="#wm#"/>
  <p:tag name="KSO_WM_BLIP_RECT_LEFT" val="-580"/>
  <p:tag name="KSO_WM_BLIP_RECT_RIGHT" val="-670"/>
  <p:tag name="KSO_WM_BLIP_RECT_TOP" val="-382"/>
  <p:tag name="KSO_WM_BLIP_RECT_BOTTOM" val="-848"/>
  <p:tag name="KSO_WM_CREATIVE_CROP_ORG_WIDTH" val="900"/>
  <p:tag name="KSO_WM_CREATIVE_CROP_ORG_HEIGHT" val="540"/>
  <p:tag name="KSO_WM_CREATIVE_CROP_HEIGHT" val="540"/>
  <p:tag name="KSO_WM_CREATIVE_CROP_WIDTH" val="536.331"/>
  <p:tag name="KSO_WM_CREATIVE_CROP_VERSION" val="1"/>
  <p:tag name="KSO_WM_CREATIVE_CROP_TEMPLATE_ID" val="3126068"/>
  <p:tag name="KSO_WM_DIAGRAM_VIRTUALLY_FRAME" val="{&quot;height&quot;:310.5,&quot;left&quot;:170.7,&quot;top&quot;:118.75,&quot;width&quot;:304.5}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ICTUREFILLRANGE" val="b9654621-e532-4653-9bbb-18fe64bdd70f"/>
  <p:tag name="KSO_WM_UNIT_DIAGRAM_MODELTYPE" val="creativeCrop"/>
  <p:tag name="KSO_WM_UNIT_VALUE" val="114*188"/>
  <p:tag name="KSO_WM_UNIT_HIGHLIGHT" val="0"/>
  <p:tag name="KSO_WM_UNIT_COMPATIBLE" val="0"/>
  <p:tag name="KSO_WM_UNIT_DIAGRAM_ISNUMVISUAL" val="0"/>
  <p:tag name="KSO_WM_UNIT_DIAGRAM_ISREFERUNIT" val="0"/>
  <p:tag name="KSO_WM_DIAGRAM_GROUP_CODE" val="1673589264"/>
  <p:tag name="KSO_WM_UNIT_TYPE" val="ζ_h_d"/>
  <p:tag name="KSO_WM_UNIT_INDEX" val="1_1_20"/>
  <p:tag name="KSO_WM_UNIT_ID" val="crop20201188_1*ζ_h_d*1_1_20"/>
  <p:tag name="KSO_WM_TEMPLATE_CATEGORY" val="crop"/>
  <p:tag name="KSO_WM_TEMPLATE_INDEX" val="20201188"/>
  <p:tag name="KSO_WM_UNIT_LAYERLEVEL" val="1_1_1"/>
  <p:tag name="KSO_WM_TAG_VERSION" val="1.0"/>
  <p:tag name="KSO_WM_BEAUTIFY_FLAG" val="#wm#"/>
  <p:tag name="KSO_WM_BLIP_RECT_LEFT" val="-715"/>
  <p:tag name="KSO_WM_BLIP_RECT_RIGHT" val="-568"/>
  <p:tag name="KSO_WM_BLIP_RECT_TOP" val="-392"/>
  <p:tag name="KSO_WM_BLIP_RECT_BOTTOM" val="-872"/>
  <p:tag name="KSO_WM_CREATIVE_CROP_ORG_WIDTH" val="900"/>
  <p:tag name="KSO_WM_CREATIVE_CROP_ORG_HEIGHT" val="540"/>
  <p:tag name="KSO_WM_CREATIVE_CROP_HEIGHT" val="540"/>
  <p:tag name="KSO_WM_CREATIVE_CROP_WIDTH" val="536.331"/>
  <p:tag name="KSO_WM_CREATIVE_CROP_VERSION" val="1"/>
  <p:tag name="KSO_WM_CREATIVE_CROP_TEMPLATE_ID" val="3126068"/>
  <p:tag name="KSO_WM_DIAGRAM_VIRTUALLY_FRAME" val="{&quot;height&quot;:310.5,&quot;left&quot;:170.7,&quot;top&quot;:118.75,&quot;width&quot;:304.5}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ICTUREFILLRANGE" val="b9654621-e532-4653-9bbb-18fe64bdd70f"/>
  <p:tag name="KSO_WM_UNIT_DIAGRAM_MODELTYPE" val="creativeCrop"/>
  <p:tag name="KSO_WM_UNIT_VALUE" val="113*188"/>
  <p:tag name="KSO_WM_UNIT_HIGHLIGHT" val="0"/>
  <p:tag name="KSO_WM_UNIT_COMPATIBLE" val="0"/>
  <p:tag name="KSO_WM_UNIT_DIAGRAM_ISNUMVISUAL" val="0"/>
  <p:tag name="KSO_WM_UNIT_DIAGRAM_ISREFERUNIT" val="0"/>
  <p:tag name="KSO_WM_DIAGRAM_GROUP_CODE" val="1673589264"/>
  <p:tag name="KSO_WM_UNIT_TYPE" val="ζ_h_d"/>
  <p:tag name="KSO_WM_UNIT_INDEX" val="1_1_21"/>
  <p:tag name="KSO_WM_UNIT_ID" val="crop20201188_1*ζ_h_d*1_1_21"/>
  <p:tag name="KSO_WM_TEMPLATE_CATEGORY" val="crop"/>
  <p:tag name="KSO_WM_TEMPLATE_INDEX" val="20201188"/>
  <p:tag name="KSO_WM_UNIT_LAYERLEVEL" val="1_1_1"/>
  <p:tag name="KSO_WM_TAG_VERSION" val="1.0"/>
  <p:tag name="KSO_WM_BEAUTIFY_FLAG" val="#wm#"/>
  <p:tag name="KSO_WM_BLIP_RECT_LEFT" val="-596"/>
  <p:tag name="KSO_WM_BLIP_RECT_RIGHT" val="-687"/>
  <p:tag name="KSO_WM_BLIP_RECT_TOP" val="-861"/>
  <p:tag name="KSO_WM_BLIP_RECT_BOTTOM" val="-421"/>
  <p:tag name="KSO_WM_CREATIVE_CROP_ORG_WIDTH" val="900"/>
  <p:tag name="KSO_WM_CREATIVE_CROP_ORG_HEIGHT" val="540"/>
  <p:tag name="KSO_WM_CREATIVE_CROP_HEIGHT" val="540"/>
  <p:tag name="KSO_WM_CREATIVE_CROP_WIDTH" val="536.331"/>
  <p:tag name="KSO_WM_CREATIVE_CROP_VERSION" val="1"/>
  <p:tag name="KSO_WM_CREATIVE_CROP_TEMPLATE_ID" val="3126068"/>
  <p:tag name="KSO_WM_DIAGRAM_VIRTUALLY_FRAME" val="{&quot;height&quot;:310.5,&quot;left&quot;:170.7,&quot;top&quot;:118.75,&quot;width&quot;:304.5}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ICTUREFILLRANGE" val="b9654621-e532-4653-9bbb-18fe64bdd70f"/>
  <p:tag name="KSO_WM_UNIT_DIAGRAM_MODELTYPE" val="creativeCrop"/>
  <p:tag name="KSO_WM_UNIT_VALUE" val="110*182"/>
  <p:tag name="KSO_WM_UNIT_HIGHLIGHT" val="0"/>
  <p:tag name="KSO_WM_UNIT_COMPATIBLE" val="0"/>
  <p:tag name="KSO_WM_UNIT_DIAGRAM_ISNUMVISUAL" val="0"/>
  <p:tag name="KSO_WM_UNIT_DIAGRAM_ISREFERUNIT" val="0"/>
  <p:tag name="KSO_WM_DIAGRAM_GROUP_CODE" val="1673589264"/>
  <p:tag name="KSO_WM_UNIT_TYPE" val="ζ_h_d"/>
  <p:tag name="KSO_WM_UNIT_INDEX" val="1_1_22"/>
  <p:tag name="KSO_WM_UNIT_ID" val="crop20201188_1*ζ_h_d*1_1_22"/>
  <p:tag name="KSO_WM_TEMPLATE_CATEGORY" val="crop"/>
  <p:tag name="KSO_WM_TEMPLATE_INDEX" val="20201188"/>
  <p:tag name="KSO_WM_UNIT_LAYERLEVEL" val="1_1_1"/>
  <p:tag name="KSO_WM_TAG_VERSION" val="1.0"/>
  <p:tag name="KSO_WM_BEAUTIFY_FLAG" val="#wm#"/>
  <p:tag name="KSO_WM_BLIP_RECT_LEFT" val="-738"/>
  <p:tag name="KSO_WM_BLIP_RECT_RIGHT" val="-590"/>
  <p:tag name="KSO_WM_BLIP_RECT_TOP" val="-888"/>
  <p:tag name="KSO_WM_BLIP_RECT_BOTTOM" val="-433"/>
  <p:tag name="KSO_WM_CREATIVE_CROP_ORG_WIDTH" val="900"/>
  <p:tag name="KSO_WM_CREATIVE_CROP_ORG_HEIGHT" val="540"/>
  <p:tag name="KSO_WM_CREATIVE_CROP_HEIGHT" val="540"/>
  <p:tag name="KSO_WM_CREATIVE_CROP_WIDTH" val="536.331"/>
  <p:tag name="KSO_WM_CREATIVE_CROP_VERSION" val="1"/>
  <p:tag name="KSO_WM_CREATIVE_CROP_TEMPLATE_ID" val="3126068"/>
  <p:tag name="KSO_WM_DIAGRAM_VIRTUALLY_FRAME" val="{&quot;height&quot;:310.5,&quot;left&quot;:170.7,&quot;top&quot;:118.75,&quot;width&quot;:304.5}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ICTUREFILLRANGE" val="b9654621-e532-4653-9bbb-18fe64bdd70f"/>
  <p:tag name="KSO_WM_UNIT_DIAGRAM_MODELTYPE" val="creativeCrop"/>
  <p:tag name="KSO_WM_UNIT_VALUE" val="183*116"/>
  <p:tag name="KSO_WM_UNIT_HIGHLIGHT" val="0"/>
  <p:tag name="KSO_WM_UNIT_COMPATIBLE" val="0"/>
  <p:tag name="KSO_WM_UNIT_DIAGRAM_ISNUMVISUAL" val="0"/>
  <p:tag name="KSO_WM_UNIT_DIAGRAM_ISREFERUNIT" val="0"/>
  <p:tag name="KSO_WM_DIAGRAM_GROUP_CODE" val="1673589264"/>
  <p:tag name="KSO_WM_UNIT_TYPE" val="ζ_h_d"/>
  <p:tag name="KSO_WM_UNIT_INDEX" val="1_1_23"/>
  <p:tag name="KSO_WM_UNIT_ID" val="crop20201188_1*ζ_h_d*1_1_23"/>
  <p:tag name="KSO_WM_TEMPLATE_CATEGORY" val="crop"/>
  <p:tag name="KSO_WM_TEMPLATE_INDEX" val="20201188"/>
  <p:tag name="KSO_WM_UNIT_LAYERLEVEL" val="1_1_1"/>
  <p:tag name="KSO_WM_TAG_VERSION" val="1.0"/>
  <p:tag name="KSO_WM_BEAUTIFY_FLAG" val="#wm#"/>
  <p:tag name="KSO_WM_BLIP_RECT_LEFT" val="-1320"/>
  <p:tag name="KSO_WM_BLIP_RECT_RIGHT" val="-825"/>
  <p:tag name="KSO_WM_BLIP_RECT_TOP" val="-308"/>
  <p:tag name="KSO_WM_BLIP_RECT_BOTTOM" val="-442"/>
  <p:tag name="KSO_WM_CREATIVE_CROP_ORG_WIDTH" val="900"/>
  <p:tag name="KSO_WM_CREATIVE_CROP_ORG_HEIGHT" val="540"/>
  <p:tag name="KSO_WM_CREATIVE_CROP_HEIGHT" val="540"/>
  <p:tag name="KSO_WM_CREATIVE_CROP_WIDTH" val="536.331"/>
  <p:tag name="KSO_WM_CREATIVE_CROP_VERSION" val="1"/>
  <p:tag name="KSO_WM_CREATIVE_CROP_TEMPLATE_ID" val="3126068"/>
  <p:tag name="KSO_WM_DIAGRAM_VIRTUALLY_FRAME" val="{&quot;height&quot;:310.5,&quot;left&quot;:170.7,&quot;top&quot;:118.75,&quot;width&quot;:304.5}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ICTUREFILLRANGE" val="b9654621-e532-4653-9bbb-18fe64bdd70f"/>
  <p:tag name="KSO_WM_UNIT_DIAGRAM_MODELTYPE" val="creativeCrop"/>
  <p:tag name="KSO_WM_UNIT_VALUE" val="189*120"/>
  <p:tag name="KSO_WM_UNIT_HIGHLIGHT" val="0"/>
  <p:tag name="KSO_WM_UNIT_COMPATIBLE" val="0"/>
  <p:tag name="KSO_WM_UNIT_DIAGRAM_ISNUMVISUAL" val="0"/>
  <p:tag name="KSO_WM_UNIT_DIAGRAM_ISREFERUNIT" val="0"/>
  <p:tag name="KSO_WM_DIAGRAM_GROUP_CODE" val="1673589264"/>
  <p:tag name="KSO_WM_UNIT_TYPE" val="ζ_h_d"/>
  <p:tag name="KSO_WM_UNIT_INDEX" val="1_1_24"/>
  <p:tag name="KSO_WM_UNIT_ID" val="crop20201188_1*ζ_h_d*1_1_24"/>
  <p:tag name="KSO_WM_TEMPLATE_CATEGORY" val="crop"/>
  <p:tag name="KSO_WM_TEMPLATE_INDEX" val="20201188"/>
  <p:tag name="KSO_WM_UNIT_LAYERLEVEL" val="1_1_1"/>
  <p:tag name="KSO_WM_TAG_VERSION" val="1.0"/>
  <p:tag name="KSO_WM_BEAUTIFY_FLAG" val="#wm#"/>
  <p:tag name="KSO_WM_BLIP_RECT_LEFT" val="-1267"/>
  <p:tag name="KSO_WM_BLIP_RECT_RIGHT" val="-794"/>
  <p:tag name="KSO_WM_BLIP_RECT_TOP" val="-414"/>
  <p:tag name="KSO_WM_BLIP_RECT_BOTTOM" val="-310"/>
  <p:tag name="KSO_WM_CREATIVE_CROP_ORG_WIDTH" val="900"/>
  <p:tag name="KSO_WM_CREATIVE_CROP_ORG_HEIGHT" val="540"/>
  <p:tag name="KSO_WM_CREATIVE_CROP_HEIGHT" val="540"/>
  <p:tag name="KSO_WM_CREATIVE_CROP_WIDTH" val="536.331"/>
  <p:tag name="KSO_WM_CREATIVE_CROP_VERSION" val="1"/>
  <p:tag name="KSO_WM_CREATIVE_CROP_TEMPLATE_ID" val="3126068"/>
  <p:tag name="KSO_WM_DIAGRAM_VIRTUALLY_FRAME" val="{&quot;height&quot;:310.5,&quot;left&quot;:170.7,&quot;top&quot;:118.75,&quot;width&quot;:304.5}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.05"/>
  <p:tag name="KSO_WM_UNIT_FILL_FORE_SCHEMECOLOR_INDEX" val="9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.05"/>
  <p:tag name="KSO_WM_UNIT_FILL_FORE_SCHEMECOLOR_INDEX" val="9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.05"/>
  <p:tag name="KSO_WM_UNIT_FILL_FORE_SCHEMECOLOR_INDEX" val="9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9092,&quot;width&quot;:19201}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ICTUREFILLRANGE" val="508b7205-d755-43ca-b7d0-72d562db8604"/>
  <p:tag name="KSO_WM_UNIT_DIAGRAM_MODELTYPE" val="creativeCrop"/>
  <p:tag name="KSO_WM_UNIT_VALUE" val="139*144"/>
  <p:tag name="KSO_WM_UNIT_HIGHLIGHT" val="0"/>
  <p:tag name="KSO_WM_UNIT_COMPATIBLE" val="0"/>
  <p:tag name="KSO_WM_UNIT_DIAGRAM_ISNUMVISUAL" val="0"/>
  <p:tag name="KSO_WM_UNIT_DIAGRAM_ISREFERUNIT" val="0"/>
  <p:tag name="KSO_WM_DIAGRAM_GROUP_CODE" val="1673589264"/>
  <p:tag name="KSO_WM_UNIT_TYPE" val="ζ_h_d"/>
  <p:tag name="KSO_WM_UNIT_INDEX" val="1_1_1"/>
  <p:tag name="KSO_WM_UNIT_ID" val="crop20201188_1*ζ_h_d*1_1_1"/>
  <p:tag name="KSO_WM_TEMPLATE_CATEGORY" val="crop"/>
  <p:tag name="KSO_WM_TEMPLATE_INDEX" val="20201188"/>
  <p:tag name="KSO_WM_UNIT_LAYERLEVEL" val="1_1_1"/>
  <p:tag name="KSO_WM_TAG_VERSION" val="1.0"/>
  <p:tag name="KSO_WM_BEAUTIFY_FLAG" val="#wm#"/>
  <p:tag name="KSO_WM_BLIP_RECT_LEFT" val="-1081"/>
  <p:tag name="KSO_WM_BLIP_RECT_RIGHT" val="-625"/>
  <p:tag name="KSO_WM_BLIP_RECT_TOP" val="-218"/>
  <p:tag name="KSO_WM_BLIP_RECT_BOTTOM" val="-803"/>
  <p:tag name="KSO_WM_CREATIVE_CROP_ORG_WIDTH" val="900"/>
  <p:tag name="KSO_WM_CREATIVE_CROP_ORG_HEIGHT" val="540"/>
  <p:tag name="KSO_WM_CREATIVE_CROP_HEIGHT" val="540"/>
  <p:tag name="KSO_WM_CREATIVE_CROP_WIDTH" val="536.331"/>
  <p:tag name="KSO_WM_CREATIVE_CROP_VERSION" val="1"/>
  <p:tag name="KSO_WM_CREATIVE_CROP_TEMPLATE_ID" val="3126068"/>
  <p:tag name="KSO_WM_DIAGRAM_VIRTUALLY_FRAME" val="{&quot;height&quot;:310.5,&quot;left&quot;:170.7,&quot;top&quot;:118.75,&quot;width&quot;:304.5}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.05"/>
  <p:tag name="KSO_WM_UNIT_FILL_FORE_SCHEMECOLOR_INDEX" val="9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.05"/>
  <p:tag name="KSO_WM_UNIT_FILL_FORE_SCHEMECOLOR_INDEX" val="9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.05"/>
  <p:tag name="KSO_WM_UNIT_FILL_FORE_SCHEMECOLOR_INDEX" val="9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.35"/>
  <p:tag name="KSO_WM_UNIT_LINE_FORE_SCHEMECOLOR_INDEX" val="13"/>
  <p:tag name="KSO_WM_UNIT_LINE_FILL_TYPE" val="2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.35"/>
  <p:tag name="KSO_WM_UNIT_LINE_FORE_SCHEMECOLOR_INDEX" val="13"/>
  <p:tag name="KSO_WM_UNIT_LINE_FILL_TYPE" val="2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ICTUREFILLRANGE" val="508b7205-d755-43ca-b7d0-72d562db8604"/>
  <p:tag name="KSO_WM_UNIT_DIAGRAM_MODELTYPE" val="creativeCrop"/>
  <p:tag name="KSO_WM_UNIT_VALUE" val="101*122"/>
  <p:tag name="KSO_WM_UNIT_HIGHLIGHT" val="0"/>
  <p:tag name="KSO_WM_UNIT_COMPATIBLE" val="0"/>
  <p:tag name="KSO_WM_UNIT_DIAGRAM_ISNUMVISUAL" val="0"/>
  <p:tag name="KSO_WM_UNIT_DIAGRAM_ISREFERUNIT" val="0"/>
  <p:tag name="KSO_WM_DIAGRAM_GROUP_CODE" val="1673589264"/>
  <p:tag name="KSO_WM_UNIT_TYPE" val="ζ_h_d"/>
  <p:tag name="KSO_WM_UNIT_INDEX" val="1_1_2"/>
  <p:tag name="KSO_WM_UNIT_ID" val="crop20201188_1*ζ_h_d*1_1_2"/>
  <p:tag name="KSO_WM_TEMPLATE_CATEGORY" val="crop"/>
  <p:tag name="KSO_WM_TEMPLATE_INDEX" val="20201188"/>
  <p:tag name="KSO_WM_UNIT_LAYERLEVEL" val="1_1_1"/>
  <p:tag name="KSO_WM_TAG_VERSION" val="1.0"/>
  <p:tag name="KSO_WM_BEAUTIFY_FLAG" val="#wm#"/>
  <p:tag name="KSO_WM_BLIP_RECT_LEFT" val="-1085"/>
  <p:tag name="KSO_WM_BLIP_RECT_RIGHT" val="-941"/>
  <p:tag name="KSO_WM_BLIP_RECT_TOP" val="-223"/>
  <p:tag name="KSO_WM_BLIP_RECT_BOTTOM" val="-1213"/>
  <p:tag name="KSO_WM_CREATIVE_CROP_ORG_WIDTH" val="900"/>
  <p:tag name="KSO_WM_CREATIVE_CROP_ORG_HEIGHT" val="540"/>
  <p:tag name="KSO_WM_CREATIVE_CROP_HEIGHT" val="540"/>
  <p:tag name="KSO_WM_CREATIVE_CROP_WIDTH" val="536.331"/>
  <p:tag name="KSO_WM_CREATIVE_CROP_VERSION" val="1"/>
  <p:tag name="KSO_WM_CREATIVE_CROP_TEMPLATE_ID" val="3126068"/>
  <p:tag name="KSO_WM_DIAGRAM_VIRTUALLY_FRAME" val="{&quot;height&quot;:310.5,&quot;left&quot;:170.7,&quot;top&quot;:118.75,&quot;width&quot;:304.5}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ICTUREFILLRANGE" val="508b7205-d755-43ca-b7d0-72d562db8604"/>
  <p:tag name="KSO_WM_UNIT_DIAGRAM_MODELTYPE" val="creativeCrop"/>
  <p:tag name="KSO_WM_UNIT_VALUE" val="124*138"/>
  <p:tag name="KSO_WM_UNIT_HIGHLIGHT" val="0"/>
  <p:tag name="KSO_WM_UNIT_COMPATIBLE" val="0"/>
  <p:tag name="KSO_WM_UNIT_DIAGRAM_ISNUMVISUAL" val="0"/>
  <p:tag name="KSO_WM_UNIT_DIAGRAM_ISREFERUNIT" val="0"/>
  <p:tag name="KSO_WM_DIAGRAM_GROUP_CODE" val="1673589264"/>
  <p:tag name="KSO_WM_UNIT_TYPE" val="ζ_h_d"/>
  <p:tag name="KSO_WM_UNIT_INDEX" val="1_1_3"/>
  <p:tag name="KSO_WM_UNIT_ID" val="crop20201188_1*ζ_h_d*1_1_3"/>
  <p:tag name="KSO_WM_TEMPLATE_CATEGORY" val="crop"/>
  <p:tag name="KSO_WM_TEMPLATE_INDEX" val="20201188"/>
  <p:tag name="KSO_WM_UNIT_LAYERLEVEL" val="1_1_1"/>
  <p:tag name="KSO_WM_TAG_VERSION" val="1.0"/>
  <p:tag name="KSO_WM_BEAUTIFY_FLAG" val="#wm#"/>
  <p:tag name="KSO_WM_BLIP_RECT_LEFT" val="-1042"/>
  <p:tag name="KSO_WM_BLIP_RECT_RIGHT" val="-733"/>
  <p:tag name="KSO_WM_BLIP_RECT_TOP" val="-198"/>
  <p:tag name="KSO_WM_BLIP_RECT_BOTTOM" val="-955"/>
  <p:tag name="KSO_WM_CREATIVE_CROP_ORG_WIDTH" val="900"/>
  <p:tag name="KSO_WM_CREATIVE_CROP_ORG_HEIGHT" val="540"/>
  <p:tag name="KSO_WM_CREATIVE_CROP_HEIGHT" val="540"/>
  <p:tag name="KSO_WM_CREATIVE_CROP_WIDTH" val="536.331"/>
  <p:tag name="KSO_WM_CREATIVE_CROP_VERSION" val="1"/>
  <p:tag name="KSO_WM_CREATIVE_CROP_TEMPLATE_ID" val="3126068"/>
  <p:tag name="KSO_WM_DIAGRAM_VIRTUALLY_FRAME" val="{&quot;height&quot;:310.5,&quot;left&quot;:170.7,&quot;top&quot;:118.75,&quot;width&quot;:304.5}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ICTUREFILLRANGE" val="508b7205-d755-43ca-b7d0-72d562db8604"/>
  <p:tag name="KSO_WM_UNIT_DIAGRAM_MODELTYPE" val="creativeCrop"/>
  <p:tag name="KSO_WM_UNIT_VALUE" val="124*102"/>
  <p:tag name="KSO_WM_UNIT_HIGHLIGHT" val="0"/>
  <p:tag name="KSO_WM_UNIT_COMPATIBLE" val="0"/>
  <p:tag name="KSO_WM_UNIT_DIAGRAM_ISNUMVISUAL" val="0"/>
  <p:tag name="KSO_WM_UNIT_DIAGRAM_ISREFERUNIT" val="0"/>
  <p:tag name="KSO_WM_DIAGRAM_GROUP_CODE" val="1673589264"/>
  <p:tag name="KSO_WM_UNIT_TYPE" val="ζ_h_d"/>
  <p:tag name="KSO_WM_UNIT_INDEX" val="1_1_4"/>
  <p:tag name="KSO_WM_UNIT_ID" val="crop20201188_1*ζ_h_d*1_1_4"/>
  <p:tag name="KSO_WM_TEMPLATE_CATEGORY" val="crop"/>
  <p:tag name="KSO_WM_TEMPLATE_INDEX" val="20201188"/>
  <p:tag name="KSO_WM_UNIT_LAYERLEVEL" val="1_1_1"/>
  <p:tag name="KSO_WM_TAG_VERSION" val="1.0"/>
  <p:tag name="KSO_WM_BEAUTIFY_FLAG" val="#wm#"/>
  <p:tag name="KSO_WM_BLIP_RECT_LEFT" val="-1732"/>
  <p:tag name="KSO_WM_BLIP_RECT_RIGHT" val="-717"/>
  <p:tag name="KSO_WM_BLIP_RECT_TOP" val="-518"/>
  <p:tag name="KSO_WM_BLIP_RECT_BOTTOM" val="-634"/>
  <p:tag name="KSO_WM_CREATIVE_CROP_ORG_WIDTH" val="900"/>
  <p:tag name="KSO_WM_CREATIVE_CROP_ORG_HEIGHT" val="540"/>
  <p:tag name="KSO_WM_CREATIVE_CROP_HEIGHT" val="540"/>
  <p:tag name="KSO_WM_CREATIVE_CROP_WIDTH" val="536.331"/>
  <p:tag name="KSO_WM_CREATIVE_CROP_VERSION" val="1"/>
  <p:tag name="KSO_WM_CREATIVE_CROP_TEMPLATE_ID" val="3126068"/>
  <p:tag name="KSO_WM_DIAGRAM_VIRTUALLY_FRAME" val="{&quot;height&quot;:310.5,&quot;left&quot;:170.7,&quot;top&quot;:118.75,&quot;width&quot;:304.5}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ICTUREFILLRANGE" val="508b7205-d755-43ca-b7d0-72d562db8604"/>
  <p:tag name="KSO_WM_UNIT_DIAGRAM_MODELTYPE" val="creativeCrop"/>
  <p:tag name="KSO_WM_UNIT_VALUE" val="119*103"/>
  <p:tag name="KSO_WM_UNIT_HIGHLIGHT" val="0"/>
  <p:tag name="KSO_WM_UNIT_COMPATIBLE" val="0"/>
  <p:tag name="KSO_WM_UNIT_DIAGRAM_ISNUMVISUAL" val="0"/>
  <p:tag name="KSO_WM_UNIT_DIAGRAM_ISREFERUNIT" val="0"/>
  <p:tag name="KSO_WM_DIAGRAM_GROUP_CODE" val="1673589264"/>
  <p:tag name="KSO_WM_UNIT_TYPE" val="ζ_h_d"/>
  <p:tag name="KSO_WM_UNIT_INDEX" val="1_1_5"/>
  <p:tag name="KSO_WM_UNIT_ID" val="crop20201188_1*ζ_h_d*1_1_5"/>
  <p:tag name="KSO_WM_TEMPLATE_CATEGORY" val="crop"/>
  <p:tag name="KSO_WM_TEMPLATE_INDEX" val="20201188"/>
  <p:tag name="KSO_WM_UNIT_LAYERLEVEL" val="1_1_1"/>
  <p:tag name="KSO_WM_TAG_VERSION" val="1.0"/>
  <p:tag name="KSO_WM_BEAUTIFY_FLAG" val="#wm#"/>
  <p:tag name="KSO_WM_BLIP_RECT_LEFT" val="-748"/>
  <p:tag name="KSO_WM_BLIP_RECT_RIGHT" val="-1668"/>
  <p:tag name="KSO_WM_BLIP_RECT_TOP" val="-663"/>
  <p:tag name="KSO_WM_BLIP_RECT_BOTTOM" val="-546"/>
  <p:tag name="KSO_WM_CREATIVE_CROP_ORG_WIDTH" val="900"/>
  <p:tag name="KSO_WM_CREATIVE_CROP_ORG_HEIGHT" val="540"/>
  <p:tag name="KSO_WM_CREATIVE_CROP_HEIGHT" val="540"/>
  <p:tag name="KSO_WM_CREATIVE_CROP_WIDTH" val="536.331"/>
  <p:tag name="KSO_WM_CREATIVE_CROP_VERSION" val="1"/>
  <p:tag name="KSO_WM_CREATIVE_CROP_TEMPLATE_ID" val="3126068"/>
  <p:tag name="KSO_WM_DIAGRAM_VIRTUALLY_FRAME" val="{&quot;height&quot;:310.5,&quot;left&quot;:170.7,&quot;top&quot;:118.75,&quot;width&quot;:304.5}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ICTUREFILLRANGE" val="508b7205-d755-43ca-b7d0-72d562db8604"/>
  <p:tag name="KSO_WM_UNIT_DIAGRAM_MODELTYPE" val="creativeCrop"/>
  <p:tag name="KSO_WM_UNIT_VALUE" val="139*125"/>
  <p:tag name="KSO_WM_UNIT_HIGHLIGHT" val="0"/>
  <p:tag name="KSO_WM_UNIT_COMPATIBLE" val="0"/>
  <p:tag name="KSO_WM_UNIT_DIAGRAM_ISNUMVISUAL" val="0"/>
  <p:tag name="KSO_WM_UNIT_DIAGRAM_ISREFERUNIT" val="0"/>
  <p:tag name="KSO_WM_DIAGRAM_GROUP_CODE" val="1673589264"/>
  <p:tag name="KSO_WM_UNIT_TYPE" val="ζ_h_d"/>
  <p:tag name="KSO_WM_UNIT_INDEX" val="1_1_6"/>
  <p:tag name="KSO_WM_UNIT_ID" val="crop20201188_1*ζ_h_d*1_1_6"/>
  <p:tag name="KSO_WM_TEMPLATE_CATEGORY" val="crop"/>
  <p:tag name="KSO_WM_TEMPLATE_INDEX" val="20201188"/>
  <p:tag name="KSO_WM_UNIT_LAYERLEVEL" val="1_1_1"/>
  <p:tag name="KSO_WM_TAG_VERSION" val="1.0"/>
  <p:tag name="KSO_WM_BEAUTIFY_FLAG" val="#wm#"/>
  <p:tag name="KSO_WM_BLIP_RECT_LEFT" val="-1374"/>
  <p:tag name="KSO_WM_BLIP_RECT_RIGHT" val="-599"/>
  <p:tag name="KSO_WM_BLIP_RECT_TOP" val="-367"/>
  <p:tag name="KSO_WM_BLIP_RECT_BOTTOM" val="-655"/>
  <p:tag name="KSO_WM_CREATIVE_CROP_ORG_WIDTH" val="900"/>
  <p:tag name="KSO_WM_CREATIVE_CROP_ORG_HEIGHT" val="540"/>
  <p:tag name="KSO_WM_CREATIVE_CROP_HEIGHT" val="540"/>
  <p:tag name="KSO_WM_CREATIVE_CROP_WIDTH" val="536.331"/>
  <p:tag name="KSO_WM_CREATIVE_CROP_VERSION" val="1"/>
  <p:tag name="KSO_WM_CREATIVE_CROP_TEMPLATE_ID" val="3126068"/>
  <p:tag name="KSO_WM_DIAGRAM_VIRTUALLY_FRAME" val="{&quot;height&quot;:310.5,&quot;left&quot;:170.7,&quot;top&quot;:118.75,&quot;width&quot;:304.5}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ICTUREFILLRANGE" val="508b7205-d755-43ca-b7d0-72d562db8604"/>
  <p:tag name="KSO_WM_UNIT_DIAGRAM_MODELTYPE" val="creativeCrop"/>
  <p:tag name="KSO_WM_UNIT_VALUE" val="144*139"/>
  <p:tag name="KSO_WM_UNIT_HIGHLIGHT" val="0"/>
  <p:tag name="KSO_WM_UNIT_COMPATIBLE" val="0"/>
  <p:tag name="KSO_WM_UNIT_DIAGRAM_ISNUMVISUAL" val="0"/>
  <p:tag name="KSO_WM_UNIT_DIAGRAM_ISREFERUNIT" val="0"/>
  <p:tag name="KSO_WM_DIAGRAM_GROUP_CODE" val="1673589264"/>
  <p:tag name="KSO_WM_UNIT_TYPE" val="ζ_h_d"/>
  <p:tag name="KSO_WM_UNIT_INDEX" val="1_1_7"/>
  <p:tag name="KSO_WM_UNIT_ID" val="crop20201188_1*ζ_h_d*1_1_7"/>
  <p:tag name="KSO_WM_TEMPLATE_CATEGORY" val="crop"/>
  <p:tag name="KSO_WM_TEMPLATE_INDEX" val="20201188"/>
  <p:tag name="KSO_WM_UNIT_LAYERLEVEL" val="1_1_1"/>
  <p:tag name="KSO_WM_TAG_VERSION" val="1.0"/>
  <p:tag name="KSO_WM_BEAUTIFY_FLAG" val="#wm#"/>
  <p:tag name="KSO_WM_BLIP_RECT_LEFT" val="-1183"/>
  <p:tag name="KSO_WM_BLIP_RECT_RIGHT" val="-580"/>
  <p:tag name="KSO_WM_BLIP_RECT_TOP" val="-272"/>
  <p:tag name="KSO_WM_BLIP_RECT_BOTTOM" val="-708"/>
  <p:tag name="KSO_WM_CREATIVE_CROP_ORG_WIDTH" val="900"/>
  <p:tag name="KSO_WM_CREATIVE_CROP_ORG_HEIGHT" val="540"/>
  <p:tag name="KSO_WM_CREATIVE_CROP_HEIGHT" val="540"/>
  <p:tag name="KSO_WM_CREATIVE_CROP_WIDTH" val="536.331"/>
  <p:tag name="KSO_WM_CREATIVE_CROP_VERSION" val="1"/>
  <p:tag name="KSO_WM_CREATIVE_CROP_TEMPLATE_ID" val="3126068"/>
  <p:tag name="KSO_WM_DIAGRAM_VIRTUALLY_FRAME" val="{&quot;height&quot;:310.5,&quot;left&quot;:170.7,&quot;top&quot;:118.75,&quot;width&quot;:304.5}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ICTUREFILLRANGE" val="508b7205-d755-43ca-b7d0-72d562db8604"/>
  <p:tag name="KSO_WM_UNIT_DIAGRAM_MODELTYPE" val="creativeCrop"/>
  <p:tag name="KSO_WM_UNIT_VALUE" val="141*137"/>
  <p:tag name="KSO_WM_UNIT_HIGHLIGHT" val="0"/>
  <p:tag name="KSO_WM_UNIT_COMPATIBLE" val="0"/>
  <p:tag name="KSO_WM_UNIT_DIAGRAM_ISNUMVISUAL" val="0"/>
  <p:tag name="KSO_WM_UNIT_DIAGRAM_ISREFERUNIT" val="0"/>
  <p:tag name="KSO_WM_DIAGRAM_GROUP_CODE" val="1673589264"/>
  <p:tag name="KSO_WM_UNIT_TYPE" val="ζ_h_d"/>
  <p:tag name="KSO_WM_UNIT_INDEX" val="1_1_8"/>
  <p:tag name="KSO_WM_UNIT_ID" val="crop20201188_1*ζ_h_d*1_1_8"/>
  <p:tag name="KSO_WM_TEMPLATE_CATEGORY" val="crop"/>
  <p:tag name="KSO_WM_TEMPLATE_INDEX" val="20201188"/>
  <p:tag name="KSO_WM_UNIT_LAYERLEVEL" val="1_1_1"/>
  <p:tag name="KSO_WM_TAG_VERSION" val="1.0"/>
  <p:tag name="KSO_WM_BEAUTIFY_FLAG" val="#wm#"/>
  <p:tag name="KSO_WM_BLIP_RECT_LEFT" val="-618"/>
  <p:tag name="KSO_WM_BLIP_RECT_RIGHT" val="-1169"/>
  <p:tag name="KSO_WM_BLIP_RECT_TOP" val="-718"/>
  <p:tag name="KSO_WM_BLIP_RECT_BOTTOM" val="-289"/>
  <p:tag name="KSO_WM_CREATIVE_CROP_ORG_WIDTH" val="900"/>
  <p:tag name="KSO_WM_CREATIVE_CROP_ORG_HEIGHT" val="540"/>
  <p:tag name="KSO_WM_CREATIVE_CROP_HEIGHT" val="540"/>
  <p:tag name="KSO_WM_CREATIVE_CROP_WIDTH" val="536.331"/>
  <p:tag name="KSO_WM_CREATIVE_CROP_VERSION" val="1"/>
  <p:tag name="KSO_WM_CREATIVE_CROP_TEMPLATE_ID" val="3126068"/>
  <p:tag name="KSO_WM_DIAGRAM_VIRTUALLY_FRAME" val="{&quot;height&quot;:310.5,&quot;left&quot;:170.7,&quot;top&quot;:118.75,&quot;width&quot;:304.5}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ICTUREFILLRANGE" val="508b7205-d755-43ca-b7d0-72d562db8604"/>
  <p:tag name="KSO_WM_UNIT_DIAGRAM_MODELTYPE" val="creativeCrop"/>
  <p:tag name="KSO_WM_UNIT_VALUE" val="103*122"/>
  <p:tag name="KSO_WM_UNIT_HIGHLIGHT" val="0"/>
  <p:tag name="KSO_WM_UNIT_COMPATIBLE" val="0"/>
  <p:tag name="KSO_WM_UNIT_DIAGRAM_ISNUMVISUAL" val="0"/>
  <p:tag name="KSO_WM_UNIT_DIAGRAM_ISREFERUNIT" val="0"/>
  <p:tag name="KSO_WM_DIAGRAM_GROUP_CODE" val="1673589264"/>
  <p:tag name="KSO_WM_UNIT_TYPE" val="ζ_h_d"/>
  <p:tag name="KSO_WM_UNIT_INDEX" val="1_1_9"/>
  <p:tag name="KSO_WM_UNIT_ID" val="crop20201188_1*ζ_h_d*1_1_9"/>
  <p:tag name="KSO_WM_TEMPLATE_CATEGORY" val="crop"/>
  <p:tag name="KSO_WM_TEMPLATE_INDEX" val="20201188"/>
  <p:tag name="KSO_WM_UNIT_LAYERLEVEL" val="1_1_1"/>
  <p:tag name="KSO_WM_TAG_VERSION" val="1.0"/>
  <p:tag name="KSO_WM_BEAUTIFY_FLAG" val="#wm#"/>
  <p:tag name="KSO_WM_BLIP_RECT_LEFT" val="-972"/>
  <p:tag name="KSO_WM_BLIP_RECT_RIGHT" val="-1061"/>
  <p:tag name="KSO_WM_BLIP_RECT_TOP" val="-1178"/>
  <p:tag name="KSO_WM_BLIP_RECT_BOTTOM" val="-231"/>
  <p:tag name="KSO_WM_CREATIVE_CROP_ORG_WIDTH" val="900"/>
  <p:tag name="KSO_WM_CREATIVE_CROP_ORG_HEIGHT" val="540"/>
  <p:tag name="KSO_WM_CREATIVE_CROP_HEIGHT" val="540"/>
  <p:tag name="KSO_WM_CREATIVE_CROP_WIDTH" val="536.331"/>
  <p:tag name="KSO_WM_CREATIVE_CROP_VERSION" val="1"/>
  <p:tag name="KSO_WM_CREATIVE_CROP_TEMPLATE_ID" val="3126068"/>
  <p:tag name="KSO_WM_DIAGRAM_VIRTUALLY_FRAME" val="{&quot;height&quot;:310.5,&quot;left&quot;:170.7,&quot;top&quot;:118.75,&quot;width&quot;:304.5}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ICTUREFILLRANGE" val="508b7205-d755-43ca-b7d0-72d562db8604"/>
  <p:tag name="KSO_WM_UNIT_DIAGRAM_MODELTYPE" val="creativeCrop"/>
  <p:tag name="KSO_WM_UNIT_VALUE" val="542*533"/>
  <p:tag name="KSO_WM_UNIT_HIGHLIGHT" val="0"/>
  <p:tag name="KSO_WM_UNIT_COMPATIBLE" val="0"/>
  <p:tag name="KSO_WM_UNIT_DIAGRAM_ISNUMVISUAL" val="0"/>
  <p:tag name="KSO_WM_UNIT_DIAGRAM_ISREFERUNIT" val="0"/>
  <p:tag name="KSO_WM_DIAGRAM_GROUP_CODE" val="1673589264"/>
  <p:tag name="KSO_WM_UNIT_TYPE" val="ζ_h_d"/>
  <p:tag name="KSO_WM_UNIT_INDEX" val="1_1_10"/>
  <p:tag name="KSO_WM_UNIT_ID" val="crop20201188_1*ζ_h_d*1_1_10"/>
  <p:tag name="KSO_WM_TEMPLATE_CATEGORY" val="crop"/>
  <p:tag name="KSO_WM_TEMPLATE_INDEX" val="20201188"/>
  <p:tag name="KSO_WM_UNIT_LAYERLEVEL" val="1_1_1"/>
  <p:tag name="KSO_WM_TAG_VERSION" val="1.0"/>
  <p:tag name="KSO_WM_BEAUTIFY_FLAG" val="#wm#"/>
  <p:tag name="KSO_WM_BLIP_RECT_LEFT" val="-144"/>
  <p:tag name="KSO_WM_BLIP_RECT_RIGHT" val="-242"/>
  <p:tag name="KSO_WM_BLIP_RECT_TOP" val="-42"/>
  <p:tag name="KSO_WM_BLIP_RECT_BOTTOM" val="-145"/>
  <p:tag name="KSO_WM_CREATIVE_CROP_ORG_WIDTH" val="900"/>
  <p:tag name="KSO_WM_CREATIVE_CROP_ORG_HEIGHT" val="540"/>
  <p:tag name="KSO_WM_CREATIVE_CROP_HEIGHT" val="540"/>
  <p:tag name="KSO_WM_CREATIVE_CROP_WIDTH" val="536.331"/>
  <p:tag name="KSO_WM_CREATIVE_CROP_VERSION" val="1"/>
  <p:tag name="KSO_WM_CREATIVE_CROP_TEMPLATE_ID" val="3126068"/>
  <p:tag name="KSO_WM_DIAGRAM_VIRTUALLY_FRAME" val="{&quot;height&quot;:310.5,&quot;left&quot;:170.7,&quot;top&quot;:118.75,&quot;width&quot;:304.5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ICTUREFILLRANGE" val="508b7205-d755-43ca-b7d0-72d562db8604"/>
  <p:tag name="KSO_WM_UNIT_DIAGRAM_MODELTYPE" val="creativeCrop"/>
  <p:tag name="KSO_WM_UNIT_VALUE" val="530*540"/>
  <p:tag name="KSO_WM_UNIT_HIGHLIGHT" val="0"/>
  <p:tag name="KSO_WM_UNIT_COMPATIBLE" val="0"/>
  <p:tag name="KSO_WM_UNIT_DIAGRAM_ISNUMVISUAL" val="0"/>
  <p:tag name="KSO_WM_UNIT_DIAGRAM_ISREFERUNIT" val="0"/>
  <p:tag name="KSO_WM_DIAGRAM_GROUP_CODE" val="1673589264"/>
  <p:tag name="KSO_WM_UNIT_TYPE" val="ζ_h_d"/>
  <p:tag name="KSO_WM_UNIT_INDEX" val="1_1_11"/>
  <p:tag name="KSO_WM_UNIT_ID" val="crop20201188_1*ζ_h_d*1_1_11"/>
  <p:tag name="KSO_WM_TEMPLATE_CATEGORY" val="crop"/>
  <p:tag name="KSO_WM_TEMPLATE_INDEX" val="20201188"/>
  <p:tag name="KSO_WM_UNIT_LAYERLEVEL" val="1_1_1"/>
  <p:tag name="KSO_WM_TAG_VERSION" val="1.0"/>
  <p:tag name="KSO_WM_BEAUTIFY_FLAG" val="#wm#"/>
  <p:tag name="KSO_WM_BLIP_RECT_LEFT" val="-245"/>
  <p:tag name="KSO_WM_BLIP_RECT_RIGHT" val="-135"/>
  <p:tag name="KSO_WM_BLIP_RECT_TOP" val="-149"/>
  <p:tag name="KSO_WM_BLIP_RECT_BOTTOM" val="-45"/>
  <p:tag name="KSO_WM_CREATIVE_CROP_ORG_WIDTH" val="900"/>
  <p:tag name="KSO_WM_CREATIVE_CROP_ORG_HEIGHT" val="540"/>
  <p:tag name="KSO_WM_CREATIVE_CROP_HEIGHT" val="540"/>
  <p:tag name="KSO_WM_CREATIVE_CROP_WIDTH" val="536.331"/>
  <p:tag name="KSO_WM_CREATIVE_CROP_VERSION" val="1"/>
  <p:tag name="KSO_WM_CREATIVE_CROP_TEMPLATE_ID" val="3126068"/>
  <p:tag name="KSO_WM_DIAGRAM_VIRTUALLY_FRAME" val="{&quot;height&quot;:310.5,&quot;left&quot;:170.7,&quot;top&quot;:118.75,&quot;width&quot;:304.5}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ICTUREFILLRANGE" val="508b7205-d755-43ca-b7d0-72d562db8604"/>
  <p:tag name="KSO_WM_UNIT_DIAGRAM_MODELTYPE" val="creativeCrop"/>
  <p:tag name="KSO_WM_UNIT_VALUE" val="137*141"/>
  <p:tag name="KSO_WM_UNIT_HIGHLIGHT" val="0"/>
  <p:tag name="KSO_WM_UNIT_COMPATIBLE" val="0"/>
  <p:tag name="KSO_WM_UNIT_DIAGRAM_ISNUMVISUAL" val="0"/>
  <p:tag name="KSO_WM_UNIT_DIAGRAM_ISREFERUNIT" val="0"/>
  <p:tag name="KSO_WM_DIAGRAM_GROUP_CODE" val="1673589264"/>
  <p:tag name="KSO_WM_UNIT_TYPE" val="ζ_h_d"/>
  <p:tag name="KSO_WM_UNIT_INDEX" val="1_1_12"/>
  <p:tag name="KSO_WM_UNIT_ID" val="crop20201188_1*ζ_h_d*1_1_12"/>
  <p:tag name="KSO_WM_TEMPLATE_CATEGORY" val="crop"/>
  <p:tag name="KSO_WM_TEMPLATE_INDEX" val="20201188"/>
  <p:tag name="KSO_WM_UNIT_LAYERLEVEL" val="1_1_1"/>
  <p:tag name="KSO_WM_TAG_VERSION" val="1.0"/>
  <p:tag name="KSO_WM_BEAUTIFY_FLAG" val="#wm#"/>
  <p:tag name="KSO_WM_BLIP_RECT_LEFT" val="-665"/>
  <p:tag name="KSO_WM_BLIP_RECT_RIGHT" val="-1075"/>
  <p:tag name="KSO_WM_BLIP_RECT_TOP" val="-801"/>
  <p:tag name="KSO_WM_BLIP_RECT_BOTTOM" val="-231"/>
  <p:tag name="KSO_WM_CREATIVE_CROP_ORG_WIDTH" val="900"/>
  <p:tag name="KSO_WM_CREATIVE_CROP_ORG_HEIGHT" val="540"/>
  <p:tag name="KSO_WM_CREATIVE_CROP_HEIGHT" val="540"/>
  <p:tag name="KSO_WM_CREATIVE_CROP_WIDTH" val="536.331"/>
  <p:tag name="KSO_WM_CREATIVE_CROP_VERSION" val="1"/>
  <p:tag name="KSO_WM_CREATIVE_CROP_TEMPLATE_ID" val="3126068"/>
  <p:tag name="KSO_WM_DIAGRAM_VIRTUALLY_FRAME" val="{&quot;height&quot;:310.5,&quot;left&quot;:170.7,&quot;top&quot;:118.75,&quot;width&quot;:304.5}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ICTUREFILLRANGE" val="508b7205-d755-43ca-b7d0-72d562db8604"/>
  <p:tag name="KSO_WM_UNIT_DIAGRAM_MODELTYPE" val="creativeCrop"/>
  <p:tag name="KSO_WM_UNIT_VALUE" val="125*135"/>
  <p:tag name="KSO_WM_UNIT_HIGHLIGHT" val="0"/>
  <p:tag name="KSO_WM_UNIT_COMPATIBLE" val="0"/>
  <p:tag name="KSO_WM_UNIT_DIAGRAM_ISNUMVISUAL" val="0"/>
  <p:tag name="KSO_WM_UNIT_DIAGRAM_ISREFERUNIT" val="0"/>
  <p:tag name="KSO_WM_DIAGRAM_GROUP_CODE" val="1673589264"/>
  <p:tag name="KSO_WM_UNIT_TYPE" val="ζ_h_d"/>
  <p:tag name="KSO_WM_UNIT_INDEX" val="1_1_13"/>
  <p:tag name="KSO_WM_UNIT_ID" val="crop20201188_1*ζ_h_d*1_1_13"/>
  <p:tag name="KSO_WM_TEMPLATE_CATEGORY" val="crop"/>
  <p:tag name="KSO_WM_TEMPLATE_INDEX" val="20201188"/>
  <p:tag name="KSO_WM_UNIT_LAYERLEVEL" val="1_1_1"/>
  <p:tag name="KSO_WM_TAG_VERSION" val="1.0"/>
  <p:tag name="KSO_WM_BEAUTIFY_FLAG" val="#wm#"/>
  <p:tag name="KSO_WM_BLIP_RECT_LEFT" val="-777"/>
  <p:tag name="KSO_WM_BLIP_RECT_RIGHT" val="-1041"/>
  <p:tag name="KSO_WM_BLIP_RECT_TOP" val="-939"/>
  <p:tag name="KSO_WM_BLIP_RECT_BOTTOM" val="-209"/>
  <p:tag name="KSO_WM_CREATIVE_CROP_ORG_WIDTH" val="900"/>
  <p:tag name="KSO_WM_CREATIVE_CROP_ORG_HEIGHT" val="540"/>
  <p:tag name="KSO_WM_CREATIVE_CROP_HEIGHT" val="540"/>
  <p:tag name="KSO_WM_CREATIVE_CROP_WIDTH" val="536.331"/>
  <p:tag name="KSO_WM_CREATIVE_CROP_VERSION" val="1"/>
  <p:tag name="KSO_WM_CREATIVE_CROP_TEMPLATE_ID" val="3126068"/>
  <p:tag name="KSO_WM_DIAGRAM_VIRTUALLY_FRAME" val="{&quot;height&quot;:310.5,&quot;left&quot;:170.7,&quot;top&quot;:118.75,&quot;width&quot;:304.5}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ICTUREFILLRANGE" val="508b7205-d755-43ca-b7d0-72d562db8604"/>
  <p:tag name="KSO_WM_UNIT_DIAGRAM_MODELTYPE" val="creativeCrop"/>
  <p:tag name="KSO_WM_UNIT_VALUE" val="134*125"/>
  <p:tag name="KSO_WM_UNIT_HIGHLIGHT" val="0"/>
  <p:tag name="KSO_WM_UNIT_COMPATIBLE" val="0"/>
  <p:tag name="KSO_WM_UNIT_DIAGRAM_ISNUMVISUAL" val="0"/>
  <p:tag name="KSO_WM_UNIT_DIAGRAM_ISREFERUNIT" val="0"/>
  <p:tag name="KSO_WM_DIAGRAM_GROUP_CODE" val="1673589264"/>
  <p:tag name="KSO_WM_UNIT_TYPE" val="ζ_h_d"/>
  <p:tag name="KSO_WM_UNIT_INDEX" val="1_1_14"/>
  <p:tag name="KSO_WM_UNIT_ID" val="crop20201188_1*ζ_h_d*1_1_14"/>
  <p:tag name="KSO_WM_TEMPLATE_CATEGORY" val="crop"/>
  <p:tag name="KSO_WM_TEMPLATE_INDEX" val="20201188"/>
  <p:tag name="KSO_WM_UNIT_LAYERLEVEL" val="1_1_1"/>
  <p:tag name="KSO_WM_TAG_VERSION" val="1.0"/>
  <p:tag name="KSO_WM_BEAUTIFY_FLAG" val="#wm#"/>
  <p:tag name="KSO_WM_BLIP_RECT_LEFT" val="-635"/>
  <p:tag name="KSO_WM_BLIP_RECT_RIGHT" val="-1345"/>
  <p:tag name="KSO_WM_BLIP_RECT_TOP" val="-675"/>
  <p:tag name="KSO_WM_BLIP_RECT_BOTTOM" val="-387"/>
  <p:tag name="KSO_WM_CREATIVE_CROP_ORG_WIDTH" val="900"/>
  <p:tag name="KSO_WM_CREATIVE_CROP_ORG_HEIGHT" val="540"/>
  <p:tag name="KSO_WM_CREATIVE_CROP_HEIGHT" val="540"/>
  <p:tag name="KSO_WM_CREATIVE_CROP_WIDTH" val="536.331"/>
  <p:tag name="KSO_WM_CREATIVE_CROP_VERSION" val="1"/>
  <p:tag name="KSO_WM_CREATIVE_CROP_TEMPLATE_ID" val="3126068"/>
  <p:tag name="KSO_WM_DIAGRAM_VIRTUALLY_FRAME" val="{&quot;height&quot;:310.5,&quot;left&quot;:170.7,&quot;top&quot;:118.75,&quot;width&quot;:304.5}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ICTUREFILLRANGE" val="508b7205-d755-43ca-b7d0-72d562db8604"/>
  <p:tag name="KSO_WM_UNIT_VALUE" val="798*800"/>
  <p:tag name="KSO_WM_UNIT_HIGHLIGHT" val="0"/>
  <p:tag name="KSO_WM_UNIT_COMPATIBLE" val="0"/>
  <p:tag name="KSO_WM_UNIT_DIAGRAM_ISNUMVISUAL" val="0"/>
  <p:tag name="KSO_WM_UNIT_DIAGRAM_ISREFERUNIT" val="0"/>
  <p:tag name="KSO_WM_DIAGRAM_GROUP_CODE" val="1673589264"/>
  <p:tag name="KSO_WM_UNIT_ID" val="crop20201188_1*ζ_h_d*1_1_25"/>
  <p:tag name="KSO_WM_TEMPLATE_CATEGORY" val="crop"/>
  <p:tag name="KSO_WM_TEMPLATE_INDEX" val="20201188"/>
  <p:tag name="KSO_WM_UNIT_LAYERLEVEL" val="1_1_1"/>
  <p:tag name="KSO_WM_TAG_VERSION" val="1.0"/>
  <p:tag name="KSO_WM_BLIP_RECT_LEFT" val="-114"/>
  <p:tag name="KSO_WM_BLIP_RECT_RIGHT" val="-110"/>
  <p:tag name="KSO_WM_BLIP_RECT_TOP" val="-48"/>
  <p:tag name="KSO_WM_BLIP_RECT_BOTTOM" val="-47"/>
  <p:tag name="KSO_WM_CREATIVE_CROP_ORG_WIDTH" val="900"/>
  <p:tag name="KSO_WM_CREATIVE_CROP_ORG_HEIGHT" val="540"/>
  <p:tag name="KSO_WM_CREATIVE_CROP_HEIGHT" val="540"/>
  <p:tag name="KSO_WM_CREATIVE_CROP_WIDTH" val="536.331"/>
  <p:tag name="KSO_WM_CREATIVE_CROP_VERSION" val="1"/>
  <p:tag name="KSO_WM_CREATIVE_CROP_TEMPLATE_ID" val="3126068"/>
  <p:tag name="KSO_WM_DIAGRAM_VIRTUALLY_FRAME" val="{&quot;height&quot;:540,&quot;left&quot;:211.83464566929132,&quot;top&quot;:0,&quot;width&quot;:536.3653543307087}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ICTUREFILLRANGE" val="508b7205-d755-43ca-b7d0-72d562db8604"/>
  <p:tag name="KSO_WM_UNIT_VALUE" val="1242*1244"/>
  <p:tag name="KSO_WM_UNIT_HIGHLIGHT" val="0"/>
  <p:tag name="KSO_WM_UNIT_COMPATIBLE" val="0"/>
  <p:tag name="KSO_WM_UNIT_DIAGRAM_ISNUMVISUAL" val="0"/>
  <p:tag name="KSO_WM_UNIT_DIAGRAM_ISREFERUNIT" val="0"/>
  <p:tag name="KSO_WM_DIAGRAM_GROUP_CODE" val="1673589264"/>
  <p:tag name="KSO_WM_UNIT_ID" val="crop20201188_1*ζ_h_d*1_1_26"/>
  <p:tag name="KSO_WM_TEMPLATE_CATEGORY" val="crop"/>
  <p:tag name="KSO_WM_TEMPLATE_INDEX" val="20201188"/>
  <p:tag name="KSO_WM_UNIT_LAYERLEVEL" val="1_1_1"/>
  <p:tag name="KSO_WM_TAG_VERSION" val="1.0"/>
  <p:tag name="KSO_WM_BLIP_RECT_LEFT" val="-56"/>
  <p:tag name="KSO_WM_BLIP_RECT_RIGHT" val="-53"/>
  <p:tag name="KSO_WM_BLIP_RECT_TOP" val="-12"/>
  <p:tag name="KSO_WM_BLIP_RECT_BOTTOM" val="-13"/>
  <p:tag name="KSO_WM_CREATIVE_CROP_ORG_WIDTH" val="900"/>
  <p:tag name="KSO_WM_CREATIVE_CROP_ORG_HEIGHT" val="540"/>
  <p:tag name="KSO_WM_CREATIVE_CROP_HEIGHT" val="540"/>
  <p:tag name="KSO_WM_CREATIVE_CROP_WIDTH" val="536.331"/>
  <p:tag name="KSO_WM_CREATIVE_CROP_VERSION" val="1"/>
  <p:tag name="KSO_WM_CREATIVE_CROP_TEMPLATE_ID" val="3126068"/>
  <p:tag name="KSO_WM_DIAGRAM_VIRTUALLY_FRAME" val="{&quot;height&quot;:540,&quot;left&quot;:211.83464566929132,&quot;top&quot;:0,&quot;width&quot;:536.3653543307087}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ICTUREFILLRANGE" val="508b7205-d755-43ca-b7d0-72d562db8604"/>
  <p:tag name="KSO_WM_UNIT_VALUE" val="1556*1546"/>
  <p:tag name="KSO_WM_UNIT_HIGHLIGHT" val="0"/>
  <p:tag name="KSO_WM_UNIT_COMPATIBLE" val="0"/>
  <p:tag name="KSO_WM_UNIT_DIAGRAM_ISNUMVISUAL" val="0"/>
  <p:tag name="KSO_WM_UNIT_DIAGRAM_ISREFERUNIT" val="0"/>
  <p:tag name="KSO_WM_DIAGRAM_GROUP_CODE" val="1673589264"/>
  <p:tag name="KSO_WM_UNIT_ID" val="crop20201188_1*ζ_h_d*1_1_27"/>
  <p:tag name="KSO_WM_TEMPLATE_CATEGORY" val="crop"/>
  <p:tag name="KSO_WM_TEMPLATE_INDEX" val="20201188"/>
  <p:tag name="KSO_WM_UNIT_LAYERLEVEL" val="1_1_1"/>
  <p:tag name="KSO_WM_TAG_VERSION" val="1.0"/>
  <p:tag name="KSO_WM_BLIP_RECT_LEFT" val="-34"/>
  <p:tag name="KSO_WM_BLIP_RECT_RIGHT" val="-34"/>
  <p:tag name="KSO_WM_BLIP_RECT_TOP" val="0"/>
  <p:tag name="KSO_WM_BLIP_RECT_BOTTOM" val="0"/>
  <p:tag name="KSO_WM_CREATIVE_CROP_ORG_WIDTH" val="900"/>
  <p:tag name="KSO_WM_CREATIVE_CROP_ORG_HEIGHT" val="540"/>
  <p:tag name="KSO_WM_CREATIVE_CROP_HEIGHT" val="540"/>
  <p:tag name="KSO_WM_CREATIVE_CROP_WIDTH" val="536.331"/>
  <p:tag name="KSO_WM_CREATIVE_CROP_VERSION" val="1"/>
  <p:tag name="KSO_WM_CREATIVE_CROP_TEMPLATE_ID" val="3126068"/>
  <p:tag name="KSO_WM_DIAGRAM_VIRTUALLY_FRAME" val="{&quot;height&quot;:540,&quot;left&quot;:211.83464566929132,&quot;top&quot;:0,&quot;width&quot;:536.3653543307087}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">
  <a:themeElements>
    <a:clrScheme name="">
      <a:dk1>
        <a:srgbClr val="000000"/>
      </a:dk1>
      <a:lt1>
        <a:srgbClr val="FFFFFF"/>
      </a:lt1>
      <a:dk2>
        <a:srgbClr val="E2EFFD"/>
      </a:dk2>
      <a:lt2>
        <a:srgbClr val="014589"/>
      </a:lt2>
      <a:accent1>
        <a:srgbClr val="003C83"/>
      </a:accent1>
      <a:accent2>
        <a:srgbClr val="015CB7"/>
      </a:accent2>
      <a:accent3>
        <a:srgbClr val="2573C5"/>
      </a:accent3>
      <a:accent4>
        <a:srgbClr val="3785D8"/>
      </a:accent4>
      <a:accent5>
        <a:srgbClr val="1D7ADC"/>
      </a:accent5>
      <a:accent6>
        <a:srgbClr val="3785D8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1053</TotalTime>
  <Words>4991</Words>
  <Application>Microsoft Office PowerPoint</Application>
  <PresentationFormat>宽屏</PresentationFormat>
  <Paragraphs>661</Paragraphs>
  <Slides>43</Slides>
  <Notes>43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43</vt:i4>
      </vt:variant>
    </vt:vector>
  </HeadingPairs>
  <TitlesOfParts>
    <vt:vector size="54" baseType="lpstr">
      <vt:lpstr>Arial</vt:lpstr>
      <vt:lpstr>Times New Roman</vt:lpstr>
      <vt:lpstr>宋体</vt:lpstr>
      <vt:lpstr>Calibri</vt:lpstr>
      <vt:lpstr>锦绣宋体</vt:lpstr>
      <vt:lpstr>Wingdings</vt:lpstr>
      <vt:lpstr>等线</vt:lpstr>
      <vt:lpstr>Calibri Light</vt:lpstr>
      <vt:lpstr>微软雅黑</vt:lpstr>
      <vt:lpstr>Office 主题</vt:lpstr>
      <vt:lpstr>1_Office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优品PPT</dc:creator>
  <dc:description>http://www.ypppt.com/</dc:description>
  <cp:lastModifiedBy>软微 王</cp:lastModifiedBy>
  <cp:revision>188</cp:revision>
  <dcterms:created xsi:type="dcterms:W3CDTF">2018-09-17T11:33:00Z</dcterms:created>
  <dcterms:modified xsi:type="dcterms:W3CDTF">2025-03-27T15:47:23Z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E3A83EF535F042629DEE8199105535AF_13</vt:lpwstr>
  </property>
  <property fmtid="{D5CDD505-2E9C-101B-9397-08002B2CF9AE}" pid="3" name="KSOProductBuildVer">
    <vt:lpwstr>2052-12.1.0.16929</vt:lpwstr>
  </property>
</Properties>
</file>